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0" r:id="rId1"/>
  </p:sldMasterIdLst>
  <p:notesMasterIdLst>
    <p:notesMasterId r:id="rId28"/>
  </p:notesMasterIdLst>
  <p:handoutMasterIdLst>
    <p:handoutMasterId r:id="rId29"/>
  </p:handoutMasterIdLst>
  <p:sldIdLst>
    <p:sldId id="261" r:id="rId2"/>
    <p:sldId id="359" r:id="rId3"/>
    <p:sldId id="360" r:id="rId4"/>
    <p:sldId id="362" r:id="rId5"/>
    <p:sldId id="361" r:id="rId6"/>
    <p:sldId id="363" r:id="rId7"/>
    <p:sldId id="330" r:id="rId8"/>
    <p:sldId id="369" r:id="rId9"/>
    <p:sldId id="364" r:id="rId10"/>
    <p:sldId id="365" r:id="rId11"/>
    <p:sldId id="366" r:id="rId12"/>
    <p:sldId id="368" r:id="rId13"/>
    <p:sldId id="372" r:id="rId14"/>
    <p:sldId id="371" r:id="rId15"/>
    <p:sldId id="370" r:id="rId16"/>
    <p:sldId id="367" r:id="rId17"/>
    <p:sldId id="373" r:id="rId18"/>
    <p:sldId id="380" r:id="rId19"/>
    <p:sldId id="376" r:id="rId20"/>
    <p:sldId id="375" r:id="rId21"/>
    <p:sldId id="377" r:id="rId22"/>
    <p:sldId id="378" r:id="rId23"/>
    <p:sldId id="357" r:id="rId24"/>
    <p:sldId id="356" r:id="rId25"/>
    <p:sldId id="374" r:id="rId26"/>
    <p:sldId id="323" r:id="rId27"/>
  </p:sldIdLst>
  <p:sldSz cx="9144000" cy="6858000" type="screen4x3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7" autoAdjust="0"/>
    <p:restoredTop sz="96404" autoAdjust="0"/>
  </p:normalViewPr>
  <p:slideViewPr>
    <p:cSldViewPr snapToGrid="0" showGuides="1">
      <p:cViewPr varScale="1">
        <p:scale>
          <a:sx n="77" d="100"/>
          <a:sy n="77" d="100"/>
        </p:scale>
        <p:origin x="1464" y="67"/>
      </p:cViewPr>
      <p:guideLst>
        <p:guide orient="horz" pos="2137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3235" y="72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d Bor" userId="9517a27165dde3b0" providerId="LiveId" clId="{32290005-DD46-4A5D-98CF-541D3494920E}"/>
    <pc:docChg chg="undo custSel delSld modSld">
      <pc:chgData name="Ald Bor" userId="9517a27165dde3b0" providerId="LiveId" clId="{32290005-DD46-4A5D-98CF-541D3494920E}" dt="2022-04-08T11:43:41.647" v="3262" actId="14100"/>
      <pc:docMkLst>
        <pc:docMk/>
      </pc:docMkLst>
      <pc:sldChg chg="addSp modSp mod">
        <pc:chgData name="Ald Bor" userId="9517a27165dde3b0" providerId="LiveId" clId="{32290005-DD46-4A5D-98CF-541D3494920E}" dt="2022-04-08T11:43:41.647" v="3262" actId="14100"/>
        <pc:sldMkLst>
          <pc:docMk/>
          <pc:sldMk cId="3672350336" sldId="261"/>
        </pc:sldMkLst>
        <pc:spChg chg="mod">
          <ac:chgData name="Ald Bor" userId="9517a27165dde3b0" providerId="LiveId" clId="{32290005-DD46-4A5D-98CF-541D3494920E}" dt="2022-04-08T11:43:33.735" v="3258" actId="1076"/>
          <ac:spMkLst>
            <pc:docMk/>
            <pc:sldMk cId="3672350336" sldId="261"/>
            <ac:spMk id="4" creationId="{00000000-0000-0000-0000-000000000000}"/>
          </ac:spMkLst>
        </pc:spChg>
        <pc:picChg chg="add mod">
          <ac:chgData name="Ald Bor" userId="9517a27165dde3b0" providerId="LiveId" clId="{32290005-DD46-4A5D-98CF-541D3494920E}" dt="2022-04-08T11:43:41.647" v="3262" actId="14100"/>
          <ac:picMkLst>
            <pc:docMk/>
            <pc:sldMk cId="3672350336" sldId="261"/>
            <ac:picMk id="2" creationId="{E9848CD9-E705-478B-873F-2B7C6DA3ADCA}"/>
          </ac:picMkLst>
        </pc:picChg>
      </pc:sldChg>
      <pc:sldChg chg="del">
        <pc:chgData name="Ald Bor" userId="9517a27165dde3b0" providerId="LiveId" clId="{32290005-DD46-4A5D-98CF-541D3494920E}" dt="2022-04-05T12:54:01.682" v="8" actId="2696"/>
        <pc:sldMkLst>
          <pc:docMk/>
          <pc:sldMk cId="3686361551" sldId="302"/>
        </pc:sldMkLst>
      </pc:sldChg>
      <pc:sldChg chg="del">
        <pc:chgData name="Ald Bor" userId="9517a27165dde3b0" providerId="LiveId" clId="{32290005-DD46-4A5D-98CF-541D3494920E}" dt="2022-04-06T05:14:53.481" v="770" actId="2696"/>
        <pc:sldMkLst>
          <pc:docMk/>
          <pc:sldMk cId="3032385628" sldId="307"/>
        </pc:sldMkLst>
      </pc:sldChg>
      <pc:sldChg chg="modSp mod">
        <pc:chgData name="Ald Bor" userId="9517a27165dde3b0" providerId="LiveId" clId="{32290005-DD46-4A5D-98CF-541D3494920E}" dt="2022-04-06T05:21:07.105" v="797" actId="2711"/>
        <pc:sldMkLst>
          <pc:docMk/>
          <pc:sldMk cId="211169108" sldId="323"/>
        </pc:sldMkLst>
        <pc:spChg chg="mod">
          <ac:chgData name="Ald Bor" userId="9517a27165dde3b0" providerId="LiveId" clId="{32290005-DD46-4A5D-98CF-541D3494920E}" dt="2022-04-06T05:21:07.105" v="797" actId="2711"/>
          <ac:spMkLst>
            <pc:docMk/>
            <pc:sldMk cId="211169108" sldId="323"/>
            <ac:spMk id="2" creationId="{00000000-0000-0000-0000-000000000000}"/>
          </ac:spMkLst>
        </pc:spChg>
      </pc:sldChg>
      <pc:sldChg chg="del">
        <pc:chgData name="Ald Bor" userId="9517a27165dde3b0" providerId="LiveId" clId="{32290005-DD46-4A5D-98CF-541D3494920E}" dt="2022-04-06T05:19:15.076" v="783" actId="2696"/>
        <pc:sldMkLst>
          <pc:docMk/>
          <pc:sldMk cId="1154962902" sldId="325"/>
        </pc:sldMkLst>
      </pc:sldChg>
      <pc:sldChg chg="del">
        <pc:chgData name="Ald Bor" userId="9517a27165dde3b0" providerId="LiveId" clId="{32290005-DD46-4A5D-98CF-541D3494920E}" dt="2022-04-06T05:19:32.947" v="786" actId="2696"/>
        <pc:sldMkLst>
          <pc:docMk/>
          <pc:sldMk cId="3483065886" sldId="327"/>
        </pc:sldMkLst>
      </pc:sldChg>
      <pc:sldChg chg="del">
        <pc:chgData name="Ald Bor" userId="9517a27165dde3b0" providerId="LiveId" clId="{32290005-DD46-4A5D-98CF-541D3494920E}" dt="2022-04-06T05:19:24.675" v="785" actId="2696"/>
        <pc:sldMkLst>
          <pc:docMk/>
          <pc:sldMk cId="864464725" sldId="329"/>
        </pc:sldMkLst>
      </pc:sldChg>
      <pc:sldChg chg="modSp del mod">
        <pc:chgData name="Ald Bor" userId="9517a27165dde3b0" providerId="LiveId" clId="{32290005-DD46-4A5D-98CF-541D3494920E}" dt="2022-04-06T05:07:55.384" v="693" actId="2696"/>
        <pc:sldMkLst>
          <pc:docMk/>
          <pc:sldMk cId="1835605993" sldId="330"/>
        </pc:sldMkLst>
        <pc:graphicFrameChg chg="modGraphic">
          <ac:chgData name="Ald Bor" userId="9517a27165dde3b0" providerId="LiveId" clId="{32290005-DD46-4A5D-98CF-541D3494920E}" dt="2022-04-05T13:03:47.844" v="63" actId="207"/>
          <ac:graphicFrameMkLst>
            <pc:docMk/>
            <pc:sldMk cId="1835605993" sldId="330"/>
            <ac:graphicFrameMk id="3" creationId="{00000000-0000-0000-0000-000000000000}"/>
          </ac:graphicFrameMkLst>
        </pc:graphicFrameChg>
      </pc:sldChg>
      <pc:sldChg chg="addSp delSp modSp mod">
        <pc:chgData name="Ald Bor" userId="9517a27165dde3b0" providerId="LiveId" clId="{32290005-DD46-4A5D-98CF-541D3494920E}" dt="2022-04-06T05:09:37.523" v="718" actId="1076"/>
        <pc:sldMkLst>
          <pc:docMk/>
          <pc:sldMk cId="3294293897" sldId="330"/>
        </pc:sldMkLst>
        <pc:spChg chg="add mod">
          <ac:chgData name="Ald Bor" userId="9517a27165dde3b0" providerId="LiveId" clId="{32290005-DD46-4A5D-98CF-541D3494920E}" dt="2022-04-06T05:09:37.523" v="718" actId="1076"/>
          <ac:spMkLst>
            <pc:docMk/>
            <pc:sldMk cId="3294293897" sldId="330"/>
            <ac:spMk id="5" creationId="{299EEED0-F15E-49A0-99B8-8CA6CAA386F4}"/>
          </ac:spMkLst>
        </pc:spChg>
        <pc:picChg chg="add del">
          <ac:chgData name="Ald Bor" userId="9517a27165dde3b0" providerId="LiveId" clId="{32290005-DD46-4A5D-98CF-541D3494920E}" dt="2022-04-06T05:08:38.279" v="695"/>
          <ac:picMkLst>
            <pc:docMk/>
            <pc:sldMk cId="3294293897" sldId="330"/>
            <ac:picMk id="2" creationId="{4C7A3489-C620-4B35-884D-DF6FFA584775}"/>
          </ac:picMkLst>
        </pc:picChg>
      </pc:sldChg>
      <pc:sldChg chg="del">
        <pc:chgData name="Ald Bor" userId="9517a27165dde3b0" providerId="LiveId" clId="{32290005-DD46-4A5D-98CF-541D3494920E}" dt="2022-04-06T05:19:20.361" v="784" actId="2696"/>
        <pc:sldMkLst>
          <pc:docMk/>
          <pc:sldMk cId="2112788060" sldId="331"/>
        </pc:sldMkLst>
      </pc:sldChg>
      <pc:sldChg chg="del">
        <pc:chgData name="Ald Bor" userId="9517a27165dde3b0" providerId="LiveId" clId="{32290005-DD46-4A5D-98CF-541D3494920E}" dt="2022-04-06T05:20:10.942" v="789" actId="2696"/>
        <pc:sldMkLst>
          <pc:docMk/>
          <pc:sldMk cId="1084025212" sldId="333"/>
        </pc:sldMkLst>
      </pc:sldChg>
      <pc:sldChg chg="del">
        <pc:chgData name="Ald Bor" userId="9517a27165dde3b0" providerId="LiveId" clId="{32290005-DD46-4A5D-98CF-541D3494920E}" dt="2022-04-06T05:19:37.042" v="787" actId="2696"/>
        <pc:sldMkLst>
          <pc:docMk/>
          <pc:sldMk cId="2375715690" sldId="334"/>
        </pc:sldMkLst>
      </pc:sldChg>
      <pc:sldChg chg="del">
        <pc:chgData name="Ald Bor" userId="9517a27165dde3b0" providerId="LiveId" clId="{32290005-DD46-4A5D-98CF-541D3494920E}" dt="2022-04-06T05:19:59.548" v="788" actId="2696"/>
        <pc:sldMkLst>
          <pc:docMk/>
          <pc:sldMk cId="2454246347" sldId="335"/>
        </pc:sldMkLst>
      </pc:sldChg>
      <pc:sldChg chg="del">
        <pc:chgData name="Ald Bor" userId="9517a27165dde3b0" providerId="LiveId" clId="{32290005-DD46-4A5D-98CF-541D3494920E}" dt="2022-04-06T05:20:39.299" v="794" actId="2696"/>
        <pc:sldMkLst>
          <pc:docMk/>
          <pc:sldMk cId="1242050805" sldId="341"/>
        </pc:sldMkLst>
      </pc:sldChg>
      <pc:sldChg chg="del">
        <pc:chgData name="Ald Bor" userId="9517a27165dde3b0" providerId="LiveId" clId="{32290005-DD46-4A5D-98CF-541D3494920E}" dt="2022-04-06T05:20:27.338" v="792" actId="2696"/>
        <pc:sldMkLst>
          <pc:docMk/>
          <pc:sldMk cId="2158780422" sldId="342"/>
        </pc:sldMkLst>
      </pc:sldChg>
      <pc:sldChg chg="del">
        <pc:chgData name="Ald Bor" userId="9517a27165dde3b0" providerId="LiveId" clId="{32290005-DD46-4A5D-98CF-541D3494920E}" dt="2022-04-06T05:20:31.593" v="793" actId="2696"/>
        <pc:sldMkLst>
          <pc:docMk/>
          <pc:sldMk cId="4254033237" sldId="343"/>
        </pc:sldMkLst>
      </pc:sldChg>
      <pc:sldChg chg="del">
        <pc:chgData name="Ald Bor" userId="9517a27165dde3b0" providerId="LiveId" clId="{32290005-DD46-4A5D-98CF-541D3494920E}" dt="2022-04-06T05:20:43.221" v="795" actId="2696"/>
        <pc:sldMkLst>
          <pc:docMk/>
          <pc:sldMk cId="1029850507" sldId="348"/>
        </pc:sldMkLst>
      </pc:sldChg>
      <pc:sldChg chg="del">
        <pc:chgData name="Ald Bor" userId="9517a27165dde3b0" providerId="LiveId" clId="{32290005-DD46-4A5D-98CF-541D3494920E}" dt="2022-04-05T13:01:03.117" v="48" actId="2696"/>
        <pc:sldMkLst>
          <pc:docMk/>
          <pc:sldMk cId="537257047" sldId="349"/>
        </pc:sldMkLst>
      </pc:sldChg>
      <pc:sldChg chg="modSp del mod">
        <pc:chgData name="Ald Bor" userId="9517a27165dde3b0" providerId="LiveId" clId="{32290005-DD46-4A5D-98CF-541D3494920E}" dt="2022-04-06T05:19:08.666" v="781" actId="2696"/>
        <pc:sldMkLst>
          <pc:docMk/>
          <pc:sldMk cId="1665335005" sldId="350"/>
        </pc:sldMkLst>
        <pc:spChg chg="mod">
          <ac:chgData name="Ald Bor" userId="9517a27165dde3b0" providerId="LiveId" clId="{32290005-DD46-4A5D-98CF-541D3494920E}" dt="2022-04-05T13:03:14.028" v="62" actId="2711"/>
          <ac:spMkLst>
            <pc:docMk/>
            <pc:sldMk cId="1665335005" sldId="350"/>
            <ac:spMk id="2" creationId="{00000000-0000-0000-0000-000000000000}"/>
          </ac:spMkLst>
        </pc:spChg>
        <pc:spChg chg="mod">
          <ac:chgData name="Ald Bor" userId="9517a27165dde3b0" providerId="LiveId" clId="{32290005-DD46-4A5D-98CF-541D3494920E}" dt="2022-04-05T13:02:24.621" v="57" actId="20577"/>
          <ac:spMkLst>
            <pc:docMk/>
            <pc:sldMk cId="1665335005" sldId="350"/>
            <ac:spMk id="3" creationId="{00000000-0000-0000-0000-000000000000}"/>
          </ac:spMkLst>
        </pc:spChg>
        <pc:spChg chg="mod">
          <ac:chgData name="Ald Bor" userId="9517a27165dde3b0" providerId="LiveId" clId="{32290005-DD46-4A5D-98CF-541D3494920E}" dt="2022-04-05T13:02:39.572" v="61" actId="20577"/>
          <ac:spMkLst>
            <pc:docMk/>
            <pc:sldMk cId="1665335005" sldId="350"/>
            <ac:spMk id="4" creationId="{00000000-0000-0000-0000-000000000000}"/>
          </ac:spMkLst>
        </pc:spChg>
      </pc:sldChg>
      <pc:sldChg chg="del">
        <pc:chgData name="Ald Bor" userId="9517a27165dde3b0" providerId="LiveId" clId="{32290005-DD46-4A5D-98CF-541D3494920E}" dt="2022-04-05T13:01:07.964" v="49" actId="2696"/>
        <pc:sldMkLst>
          <pc:docMk/>
          <pc:sldMk cId="2659607231" sldId="350"/>
        </pc:sldMkLst>
      </pc:sldChg>
      <pc:sldChg chg="addSp delSp modSp del mod">
        <pc:chgData name="Ald Bor" userId="9517a27165dde3b0" providerId="LiveId" clId="{32290005-DD46-4A5D-98CF-541D3494920E}" dt="2022-04-06T05:14:14.633" v="768" actId="2696"/>
        <pc:sldMkLst>
          <pc:docMk/>
          <pc:sldMk cId="729977960" sldId="351"/>
        </pc:sldMkLst>
        <pc:spChg chg="mod">
          <ac:chgData name="Ald Bor" userId="9517a27165dde3b0" providerId="LiveId" clId="{32290005-DD46-4A5D-98CF-541D3494920E}" dt="2022-04-05T12:56:19.988" v="19" actId="1076"/>
          <ac:spMkLst>
            <pc:docMk/>
            <pc:sldMk cId="729977960" sldId="351"/>
            <ac:spMk id="3" creationId="{00000000-0000-0000-0000-000000000000}"/>
          </ac:spMkLst>
        </pc:spChg>
        <pc:spChg chg="mod">
          <ac:chgData name="Ald Bor" userId="9517a27165dde3b0" providerId="LiveId" clId="{32290005-DD46-4A5D-98CF-541D3494920E}" dt="2022-04-05T13:18:24.508" v="196" actId="14100"/>
          <ac:spMkLst>
            <pc:docMk/>
            <pc:sldMk cId="729977960" sldId="351"/>
            <ac:spMk id="4" creationId="{00000000-0000-0000-0000-000000000000}"/>
          </ac:spMkLst>
        </pc:spChg>
        <pc:spChg chg="mod">
          <ac:chgData name="Ald Bor" userId="9517a27165dde3b0" providerId="LiveId" clId="{32290005-DD46-4A5D-98CF-541D3494920E}" dt="2022-04-05T13:18:30.798" v="198" actId="14100"/>
          <ac:spMkLst>
            <pc:docMk/>
            <pc:sldMk cId="729977960" sldId="351"/>
            <ac:spMk id="5" creationId="{00000000-0000-0000-0000-000000000000}"/>
          </ac:spMkLst>
        </pc:spChg>
        <pc:grpChg chg="mod">
          <ac:chgData name="Ald Bor" userId="9517a27165dde3b0" providerId="LiveId" clId="{32290005-DD46-4A5D-98CF-541D3494920E}" dt="2022-04-05T13:18:27.501" v="197" actId="14100"/>
          <ac:grpSpMkLst>
            <pc:docMk/>
            <pc:sldMk cId="729977960" sldId="351"/>
            <ac:grpSpMk id="2" creationId="{00000000-0000-0000-0000-000000000000}"/>
          </ac:grpSpMkLst>
        </pc:grpChg>
        <pc:picChg chg="add del mod">
          <ac:chgData name="Ald Bor" userId="9517a27165dde3b0" providerId="LiveId" clId="{32290005-DD46-4A5D-98CF-541D3494920E}" dt="2022-04-05T12:56:43.189" v="21" actId="21"/>
          <ac:picMkLst>
            <pc:docMk/>
            <pc:sldMk cId="729977960" sldId="351"/>
            <ac:picMk id="7" creationId="{D8B2782E-BDA3-4236-8498-A464CFCDBDB9}"/>
          </ac:picMkLst>
        </pc:picChg>
        <pc:picChg chg="add mod">
          <ac:chgData name="Ald Bor" userId="9517a27165dde3b0" providerId="LiveId" clId="{32290005-DD46-4A5D-98CF-541D3494920E}" dt="2022-04-05T12:57:13.819" v="26" actId="1076"/>
          <ac:picMkLst>
            <pc:docMk/>
            <pc:sldMk cId="729977960" sldId="351"/>
            <ac:picMk id="9" creationId="{87DE6801-D68C-4EB2-9B12-C4CF12451F6F}"/>
          </ac:picMkLst>
        </pc:picChg>
      </pc:sldChg>
      <pc:sldChg chg="modSp del mod">
        <pc:chgData name="Ald Bor" userId="9517a27165dde3b0" providerId="LiveId" clId="{32290005-DD46-4A5D-98CF-541D3494920E}" dt="2022-04-06T05:14:17.527" v="769" actId="2696"/>
        <pc:sldMkLst>
          <pc:docMk/>
          <pc:sldMk cId="2448504697" sldId="352"/>
        </pc:sldMkLst>
        <pc:picChg chg="mod">
          <ac:chgData name="Ald Bor" userId="9517a27165dde3b0" providerId="LiveId" clId="{32290005-DD46-4A5D-98CF-541D3494920E}" dt="2022-04-05T12:57:05.050" v="25" actId="1076"/>
          <ac:picMkLst>
            <pc:docMk/>
            <pc:sldMk cId="2448504697" sldId="352"/>
            <ac:picMk id="2" creationId="{00000000-0000-0000-0000-000000000000}"/>
          </ac:picMkLst>
        </pc:picChg>
      </pc:sldChg>
      <pc:sldChg chg="del">
        <pc:chgData name="Ald Bor" userId="9517a27165dde3b0" providerId="LiveId" clId="{32290005-DD46-4A5D-98CF-541D3494920E}" dt="2022-04-06T05:20:15.348" v="790" actId="2696"/>
        <pc:sldMkLst>
          <pc:docMk/>
          <pc:sldMk cId="1501197369" sldId="353"/>
        </pc:sldMkLst>
      </pc:sldChg>
      <pc:sldChg chg="del">
        <pc:chgData name="Ald Bor" userId="9517a27165dde3b0" providerId="LiveId" clId="{32290005-DD46-4A5D-98CF-541D3494920E}" dt="2022-04-06T05:20:19.145" v="791" actId="2696"/>
        <pc:sldMkLst>
          <pc:docMk/>
          <pc:sldMk cId="3884855155" sldId="354"/>
        </pc:sldMkLst>
      </pc:sldChg>
      <pc:sldChg chg="modSp del mod">
        <pc:chgData name="Ald Bor" userId="9517a27165dde3b0" providerId="LiveId" clId="{32290005-DD46-4A5D-98CF-541D3494920E}" dt="2022-04-05T13:00:56.908" v="47" actId="2696"/>
        <pc:sldMkLst>
          <pc:docMk/>
          <pc:sldMk cId="3764947728" sldId="355"/>
        </pc:sldMkLst>
        <pc:picChg chg="mod">
          <ac:chgData name="Ald Bor" userId="9517a27165dde3b0" providerId="LiveId" clId="{32290005-DD46-4A5D-98CF-541D3494920E}" dt="2022-04-05T12:58:43.593" v="28" actId="1076"/>
          <ac:picMkLst>
            <pc:docMk/>
            <pc:sldMk cId="3764947728" sldId="355"/>
            <ac:picMk id="2" creationId="{03869C70-D719-4EE5-8F5A-71C94022B2E7}"/>
          </ac:picMkLst>
        </pc:picChg>
      </pc:sldChg>
      <pc:sldChg chg="addSp delSp modSp mod">
        <pc:chgData name="Ald Bor" userId="9517a27165dde3b0" providerId="LiveId" clId="{32290005-DD46-4A5D-98CF-541D3494920E}" dt="2022-04-06T05:22:12.218" v="811" actId="1076"/>
        <pc:sldMkLst>
          <pc:docMk/>
          <pc:sldMk cId="646462450" sldId="357"/>
        </pc:sldMkLst>
        <pc:spChg chg="del">
          <ac:chgData name="Ald Bor" userId="9517a27165dde3b0" providerId="LiveId" clId="{32290005-DD46-4A5D-98CF-541D3494920E}" dt="2022-04-05T12:59:12.707" v="30" actId="21"/>
          <ac:spMkLst>
            <pc:docMk/>
            <pc:sldMk cId="646462450" sldId="357"/>
            <ac:spMk id="3" creationId="{2349EA6B-B895-4D0B-91B3-F27406694F43}"/>
          </ac:spMkLst>
        </pc:spChg>
        <pc:spChg chg="add mod">
          <ac:chgData name="Ald Bor" userId="9517a27165dde3b0" providerId="LiveId" clId="{32290005-DD46-4A5D-98CF-541D3494920E}" dt="2022-04-06T05:22:12.218" v="811" actId="1076"/>
          <ac:spMkLst>
            <pc:docMk/>
            <pc:sldMk cId="646462450" sldId="357"/>
            <ac:spMk id="4" creationId="{FC42A0BD-5EC2-444C-BEC5-80F7ACB3C770}"/>
          </ac:spMkLst>
        </pc:spChg>
        <pc:picChg chg="del">
          <ac:chgData name="Ald Bor" userId="9517a27165dde3b0" providerId="LiveId" clId="{32290005-DD46-4A5D-98CF-541D3494920E}" dt="2022-04-05T12:59:14.910" v="31" actId="21"/>
          <ac:picMkLst>
            <pc:docMk/>
            <pc:sldMk cId="646462450" sldId="357"/>
            <ac:picMk id="2" creationId="{580A9585-6E63-4CC0-B1D0-54DFBA3D66D6}"/>
          </ac:picMkLst>
        </pc:picChg>
        <pc:picChg chg="add del mod">
          <ac:chgData name="Ald Bor" userId="9517a27165dde3b0" providerId="LiveId" clId="{32290005-DD46-4A5D-98CF-541D3494920E}" dt="2022-04-05T13:00:17.877" v="42" actId="21"/>
          <ac:picMkLst>
            <pc:docMk/>
            <pc:sldMk cId="646462450" sldId="357"/>
            <ac:picMk id="5" creationId="{E709F4F7-E03B-4796-881C-8B6AC297AB49}"/>
          </ac:picMkLst>
        </pc:picChg>
        <pc:picChg chg="add mod">
          <ac:chgData name="Ald Bor" userId="9517a27165dde3b0" providerId="LiveId" clId="{32290005-DD46-4A5D-98CF-541D3494920E}" dt="2022-04-05T13:00:27.164" v="46" actId="1076"/>
          <ac:picMkLst>
            <pc:docMk/>
            <pc:sldMk cId="646462450" sldId="357"/>
            <ac:picMk id="7" creationId="{433D3799-E0EF-4A2D-B1F9-22C97ED5791E}"/>
          </ac:picMkLst>
        </pc:picChg>
      </pc:sldChg>
      <pc:sldChg chg="modSp del mod">
        <pc:chgData name="Ald Bor" userId="9517a27165dde3b0" providerId="LiveId" clId="{32290005-DD46-4A5D-98CF-541D3494920E}" dt="2022-04-06T05:19:11.809" v="782" actId="2696"/>
        <pc:sldMkLst>
          <pc:docMk/>
          <pc:sldMk cId="2288990203" sldId="358"/>
        </pc:sldMkLst>
        <pc:spChg chg="mod">
          <ac:chgData name="Ald Bor" userId="9517a27165dde3b0" providerId="LiveId" clId="{32290005-DD46-4A5D-98CF-541D3494920E}" dt="2022-04-06T04:47:46.494" v="377" actId="1076"/>
          <ac:spMkLst>
            <pc:docMk/>
            <pc:sldMk cId="2288990203" sldId="358"/>
            <ac:spMk id="2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12:15:28.681" v="3244" actId="21"/>
        <pc:sldMkLst>
          <pc:docMk/>
          <pc:sldMk cId="2870474129" sldId="359"/>
        </pc:sldMkLst>
        <pc:spChg chg="mod">
          <ac:chgData name="Ald Bor" userId="9517a27165dde3b0" providerId="LiveId" clId="{32290005-DD46-4A5D-98CF-541D3494920E}" dt="2022-04-06T12:15:28.681" v="3244" actId="21"/>
          <ac:spMkLst>
            <pc:docMk/>
            <pc:sldMk cId="2870474129" sldId="359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8T07:51:37.758" v="3254" actId="20577"/>
        <pc:sldMkLst>
          <pc:docMk/>
          <pc:sldMk cId="1669792762" sldId="360"/>
        </pc:sldMkLst>
        <pc:spChg chg="mod">
          <ac:chgData name="Ald Bor" userId="9517a27165dde3b0" providerId="LiveId" clId="{32290005-DD46-4A5D-98CF-541D3494920E}" dt="2022-04-08T07:51:37.758" v="3254" actId="20577"/>
          <ac:spMkLst>
            <pc:docMk/>
            <pc:sldMk cId="1669792762" sldId="360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04:50:16.972" v="467" actId="20577"/>
        <pc:sldMkLst>
          <pc:docMk/>
          <pc:sldMk cId="1729591792" sldId="361"/>
        </pc:sldMkLst>
        <pc:spChg chg="mod">
          <ac:chgData name="Ald Bor" userId="9517a27165dde3b0" providerId="LiveId" clId="{32290005-DD46-4A5D-98CF-541D3494920E}" dt="2022-04-06T04:50:16.972" v="467" actId="20577"/>
          <ac:spMkLst>
            <pc:docMk/>
            <pc:sldMk cId="1729591792" sldId="361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04:52:24.848" v="482" actId="1076"/>
        <pc:sldMkLst>
          <pc:docMk/>
          <pc:sldMk cId="3135545429" sldId="362"/>
        </pc:sldMkLst>
        <pc:spChg chg="mod">
          <ac:chgData name="Ald Bor" userId="9517a27165dde3b0" providerId="LiveId" clId="{32290005-DD46-4A5D-98CF-541D3494920E}" dt="2022-04-06T04:52:24.848" v="482" actId="1076"/>
          <ac:spMkLst>
            <pc:docMk/>
            <pc:sldMk cId="3135545429" sldId="362"/>
            <ac:spMk id="2" creationId="{00000000-0000-0000-0000-000000000000}"/>
          </ac:spMkLst>
        </pc:spChg>
        <pc:spChg chg="mod">
          <ac:chgData name="Ald Bor" userId="9517a27165dde3b0" providerId="LiveId" clId="{32290005-DD46-4A5D-98CF-541D3494920E}" dt="2022-04-06T04:51:34.530" v="476" actId="14100"/>
          <ac:spMkLst>
            <pc:docMk/>
            <pc:sldMk cId="3135545429" sldId="362"/>
            <ac:spMk id="3" creationId="{0D5DAB53-0011-4749-A34E-9ED9A378D277}"/>
          </ac:spMkLst>
        </pc:spChg>
      </pc:sldChg>
      <pc:sldChg chg="modSp mod">
        <pc:chgData name="Ald Bor" userId="9517a27165dde3b0" providerId="LiveId" clId="{32290005-DD46-4A5D-98CF-541D3494920E}" dt="2022-04-06T05:07:28.333" v="692" actId="20577"/>
        <pc:sldMkLst>
          <pc:docMk/>
          <pc:sldMk cId="138476879" sldId="363"/>
        </pc:sldMkLst>
        <pc:spChg chg="mod">
          <ac:chgData name="Ald Bor" userId="9517a27165dde3b0" providerId="LiveId" clId="{32290005-DD46-4A5D-98CF-541D3494920E}" dt="2022-04-06T05:07:28.333" v="692" actId="20577"/>
          <ac:spMkLst>
            <pc:docMk/>
            <pc:sldMk cId="138476879" sldId="363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05:28:55.682" v="890" actId="20577"/>
        <pc:sldMkLst>
          <pc:docMk/>
          <pc:sldMk cId="830849819" sldId="364"/>
        </pc:sldMkLst>
        <pc:spChg chg="mod">
          <ac:chgData name="Ald Bor" userId="9517a27165dde3b0" providerId="LiveId" clId="{32290005-DD46-4A5D-98CF-541D3494920E}" dt="2022-04-06T05:28:55.682" v="890" actId="20577"/>
          <ac:spMkLst>
            <pc:docMk/>
            <pc:sldMk cId="830849819" sldId="364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05:43:49.127" v="1427" actId="20577"/>
        <pc:sldMkLst>
          <pc:docMk/>
          <pc:sldMk cId="1806817630" sldId="365"/>
        </pc:sldMkLst>
        <pc:spChg chg="mod">
          <ac:chgData name="Ald Bor" userId="9517a27165dde3b0" providerId="LiveId" clId="{32290005-DD46-4A5D-98CF-541D3494920E}" dt="2022-04-06T05:43:49.127" v="1427" actId="20577"/>
          <ac:spMkLst>
            <pc:docMk/>
            <pc:sldMk cId="1806817630" sldId="365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05:48:19.370" v="1526" actId="20577"/>
        <pc:sldMkLst>
          <pc:docMk/>
          <pc:sldMk cId="2899432646" sldId="366"/>
        </pc:sldMkLst>
        <pc:spChg chg="mod">
          <ac:chgData name="Ald Bor" userId="9517a27165dde3b0" providerId="LiveId" clId="{32290005-DD46-4A5D-98CF-541D3494920E}" dt="2022-04-06T05:48:19.370" v="1526" actId="20577"/>
          <ac:spMkLst>
            <pc:docMk/>
            <pc:sldMk cId="2899432646" sldId="366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07:06:06.067" v="2706" actId="1076"/>
        <pc:sldMkLst>
          <pc:docMk/>
          <pc:sldMk cId="1275422510" sldId="367"/>
        </pc:sldMkLst>
        <pc:spChg chg="mod">
          <ac:chgData name="Ald Bor" userId="9517a27165dde3b0" providerId="LiveId" clId="{32290005-DD46-4A5D-98CF-541D3494920E}" dt="2022-04-06T07:06:06.067" v="2706" actId="1076"/>
          <ac:spMkLst>
            <pc:docMk/>
            <pc:sldMk cId="1275422510" sldId="367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12:07:49.780" v="3187" actId="113"/>
        <pc:sldMkLst>
          <pc:docMk/>
          <pc:sldMk cId="2409208340" sldId="368"/>
        </pc:sldMkLst>
        <pc:spChg chg="mod">
          <ac:chgData name="Ald Bor" userId="9517a27165dde3b0" providerId="LiveId" clId="{32290005-DD46-4A5D-98CF-541D3494920E}" dt="2022-04-06T12:07:49.780" v="3187" actId="113"/>
          <ac:spMkLst>
            <pc:docMk/>
            <pc:sldMk cId="2409208340" sldId="368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07:01:07.219" v="2622" actId="20577"/>
        <pc:sldMkLst>
          <pc:docMk/>
          <pc:sldMk cId="4095367423" sldId="370"/>
        </pc:sldMkLst>
        <pc:spChg chg="mod">
          <ac:chgData name="Ald Bor" userId="9517a27165dde3b0" providerId="LiveId" clId="{32290005-DD46-4A5D-98CF-541D3494920E}" dt="2022-04-06T07:01:07.219" v="2622" actId="20577"/>
          <ac:spMkLst>
            <pc:docMk/>
            <pc:sldMk cId="4095367423" sldId="370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06:59:47.830" v="2578" actId="20577"/>
        <pc:sldMkLst>
          <pc:docMk/>
          <pc:sldMk cId="4193729442" sldId="371"/>
        </pc:sldMkLst>
        <pc:spChg chg="mod">
          <ac:chgData name="Ald Bor" userId="9517a27165dde3b0" providerId="LiveId" clId="{32290005-DD46-4A5D-98CF-541D3494920E}" dt="2022-04-06T06:59:47.830" v="2578" actId="20577"/>
          <ac:spMkLst>
            <pc:docMk/>
            <pc:sldMk cId="4193729442" sldId="371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06:29:19.703" v="1812" actId="1076"/>
        <pc:sldMkLst>
          <pc:docMk/>
          <pc:sldMk cId="2689101352" sldId="372"/>
        </pc:sldMkLst>
        <pc:spChg chg="mod">
          <ac:chgData name="Ald Bor" userId="9517a27165dde3b0" providerId="LiveId" clId="{32290005-DD46-4A5D-98CF-541D3494920E}" dt="2022-04-06T06:29:19.703" v="1812" actId="1076"/>
          <ac:spMkLst>
            <pc:docMk/>
            <pc:sldMk cId="2689101352" sldId="372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07:04:51.594" v="2694" actId="21"/>
        <pc:sldMkLst>
          <pc:docMk/>
          <pc:sldMk cId="996791879" sldId="373"/>
        </pc:sldMkLst>
        <pc:spChg chg="mod">
          <ac:chgData name="Ald Bor" userId="9517a27165dde3b0" providerId="LiveId" clId="{32290005-DD46-4A5D-98CF-541D3494920E}" dt="2022-04-06T07:04:51.594" v="2694" actId="21"/>
          <ac:spMkLst>
            <pc:docMk/>
            <pc:sldMk cId="996791879" sldId="373"/>
            <ac:spMk id="4" creationId="{00000000-0000-0000-0000-000000000000}"/>
          </ac:spMkLst>
        </pc:spChg>
      </pc:sldChg>
      <pc:sldChg chg="modSp del mod">
        <pc:chgData name="Ald Bor" userId="9517a27165dde3b0" providerId="LiveId" clId="{32290005-DD46-4A5D-98CF-541D3494920E}" dt="2022-04-06T06:53:55.655" v="2437" actId="2696"/>
        <pc:sldMkLst>
          <pc:docMk/>
          <pc:sldMk cId="1476369490" sldId="374"/>
        </pc:sldMkLst>
        <pc:spChg chg="mod">
          <ac:chgData name="Ald Bor" userId="9517a27165dde3b0" providerId="LiveId" clId="{32290005-DD46-4A5D-98CF-541D3494920E}" dt="2022-04-06T06:53:30.184" v="2436" actId="20577"/>
          <ac:spMkLst>
            <pc:docMk/>
            <pc:sldMk cId="1476369490" sldId="374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12:10:09.249" v="3192" actId="113"/>
        <pc:sldMkLst>
          <pc:docMk/>
          <pc:sldMk cId="3551259384" sldId="375"/>
        </pc:sldMkLst>
        <pc:spChg chg="mod">
          <ac:chgData name="Ald Bor" userId="9517a27165dde3b0" providerId="LiveId" clId="{32290005-DD46-4A5D-98CF-541D3494920E}" dt="2022-04-06T12:10:09.249" v="3192" actId="113"/>
          <ac:spMkLst>
            <pc:docMk/>
            <pc:sldMk cId="3551259384" sldId="375"/>
            <ac:spMk id="4" creationId="{00000000-0000-0000-0000-000000000000}"/>
          </ac:spMkLst>
        </pc:spChg>
      </pc:sldChg>
      <pc:sldChg chg="modSp del mod">
        <pc:chgData name="Ald Bor" userId="9517a27165dde3b0" providerId="LiveId" clId="{32290005-DD46-4A5D-98CF-541D3494920E}" dt="2022-04-06T07:57:42.667" v="2751" actId="2696"/>
        <pc:sldMkLst>
          <pc:docMk/>
          <pc:sldMk cId="1146553372" sldId="376"/>
        </pc:sldMkLst>
        <pc:spChg chg="mod">
          <ac:chgData name="Ald Bor" userId="9517a27165dde3b0" providerId="LiveId" clId="{32290005-DD46-4A5D-98CF-541D3494920E}" dt="2022-04-06T07:57:26.578" v="2750" actId="20577"/>
          <ac:spMkLst>
            <pc:docMk/>
            <pc:sldMk cId="1146553372" sldId="376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12:07:36.152" v="3186" actId="113"/>
        <pc:sldMkLst>
          <pc:docMk/>
          <pc:sldMk cId="1303570816" sldId="376"/>
        </pc:sldMkLst>
        <pc:spChg chg="mod">
          <ac:chgData name="Ald Bor" userId="9517a27165dde3b0" providerId="LiveId" clId="{32290005-DD46-4A5D-98CF-541D3494920E}" dt="2022-04-06T12:07:36.152" v="3186" actId="113"/>
          <ac:spMkLst>
            <pc:docMk/>
            <pc:sldMk cId="1303570816" sldId="376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08:16:23.898" v="3034" actId="1076"/>
        <pc:sldMkLst>
          <pc:docMk/>
          <pc:sldMk cId="2559843345" sldId="377"/>
        </pc:sldMkLst>
        <pc:spChg chg="mod">
          <ac:chgData name="Ald Bor" userId="9517a27165dde3b0" providerId="LiveId" clId="{32290005-DD46-4A5D-98CF-541D3494920E}" dt="2022-04-06T08:16:23.898" v="3034" actId="1076"/>
          <ac:spMkLst>
            <pc:docMk/>
            <pc:sldMk cId="2559843345" sldId="377"/>
            <ac:spMk id="4" creationId="{00000000-0000-0000-0000-000000000000}"/>
          </ac:spMkLst>
        </pc:spChg>
      </pc:sldChg>
      <pc:sldChg chg="modSp mod">
        <pc:chgData name="Ald Bor" userId="9517a27165dde3b0" providerId="LiveId" clId="{32290005-DD46-4A5D-98CF-541D3494920E}" dt="2022-04-06T12:12:51.611" v="3243" actId="20577"/>
        <pc:sldMkLst>
          <pc:docMk/>
          <pc:sldMk cId="1460012401" sldId="378"/>
        </pc:sldMkLst>
        <pc:spChg chg="mod">
          <ac:chgData name="Ald Bor" userId="9517a27165dde3b0" providerId="LiveId" clId="{32290005-DD46-4A5D-98CF-541D3494920E}" dt="2022-04-06T12:12:51.611" v="3243" actId="20577"/>
          <ac:spMkLst>
            <pc:docMk/>
            <pc:sldMk cId="1460012401" sldId="378"/>
            <ac:spMk id="4" creationId="{00000000-0000-0000-0000-000000000000}"/>
          </ac:spMkLst>
        </pc:spChg>
      </pc:sldChg>
      <pc:sldChg chg="del">
        <pc:chgData name="Ald Bor" userId="9517a27165dde3b0" providerId="LiveId" clId="{32290005-DD46-4A5D-98CF-541D3494920E}" dt="2022-04-06T12:08:10.209" v="3188" actId="2696"/>
        <pc:sldMkLst>
          <pc:docMk/>
          <pc:sldMk cId="2630340161" sldId="379"/>
        </pc:sldMkLst>
      </pc:sldChg>
      <pc:sldChg chg="modSp mod">
        <pc:chgData name="Ald Bor" userId="9517a27165dde3b0" providerId="LiveId" clId="{32290005-DD46-4A5D-98CF-541D3494920E}" dt="2022-04-06T08:31:47.730" v="3185" actId="113"/>
        <pc:sldMkLst>
          <pc:docMk/>
          <pc:sldMk cId="761033175" sldId="380"/>
        </pc:sldMkLst>
        <pc:spChg chg="mod">
          <ac:chgData name="Ald Bor" userId="9517a27165dde3b0" providerId="LiveId" clId="{32290005-DD46-4A5D-98CF-541D3494920E}" dt="2022-04-06T08:31:47.730" v="3185" actId="113"/>
          <ac:spMkLst>
            <pc:docMk/>
            <pc:sldMk cId="761033175" sldId="380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22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6B210-0844-4B64-9E34-33EA655861C8}" type="datetimeFigureOut">
              <a:rPr lang="pl-PL" smtClean="0"/>
              <a:t>08.04.2022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8" y="9429751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22" y="9429751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55D6D-B8D2-4AE2-98DA-1F0F76190C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55384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22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15AC0-A604-47BD-A40C-5C54DC50D32C}" type="datetimeFigureOut">
              <a:rPr lang="pl-PL" smtClean="0"/>
              <a:t>08.04.2022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1" y="4776788"/>
            <a:ext cx="5486400" cy="39084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8" y="9429751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22" y="9429751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2E6C6-A6C4-4FE1-9C67-FDDD101B5A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41647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8896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5155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11003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1244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2388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68292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15280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85539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81112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3510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8114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86439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53955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72862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346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9579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9054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375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5759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08535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3724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069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39306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70108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32250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425610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53526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61671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59063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02011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68924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2269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92538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C764DE79-268F-4C1A-8933-263129D2AF90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228053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8971F4A2-363B-4082-8158-B4960D8DAECE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58850" y="436986"/>
            <a:ext cx="8045449" cy="1619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A3E4DC0A-89B8-497F-8F33-E12FF095433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0" y="41367"/>
            <a:ext cx="875406" cy="1258044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29F41018-FA4D-49A9-A4A9-0AC127346C17}"/>
              </a:ext>
            </a:extLst>
          </p:cNvPr>
          <p:cNvSpPr txBox="1"/>
          <p:nvPr userDrawn="1"/>
        </p:nvSpPr>
        <p:spPr>
          <a:xfrm>
            <a:off x="3971366" y="95112"/>
            <a:ext cx="51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  <a:r>
              <a:rPr lang="pl-PL" sz="1800" b="1" i="1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batalion lekkiej piechoty</a:t>
            </a:r>
            <a:endParaRPr lang="pl-PL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87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467543" y="659838"/>
            <a:ext cx="8208912" cy="97640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T: Metody działalności szkoleniowo-metodycznej </a:t>
            </a: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i formy szkolenia wojsk.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E9848CD9-E705-478B-873F-2B7C6DA3A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4360" y="1558359"/>
            <a:ext cx="3575769" cy="5054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350336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-1"/>
            <a:ext cx="8885381" cy="685800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Instruktaż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jest formą działalności szkoleniowo-metodycznej stosowaną szczególnie w procesie przygotowania zajęć programowych.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Celem instruktażu jest: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Doskonalenie umiejętności metodycznych podwładnych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dowódców / żołnierzy /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instruktorów.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U</a:t>
            </a:r>
            <a:r>
              <a:rPr lang="pl-PL" sz="1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stalenie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sposobu prowadzenia poszczególnych zagadnień na punktach nauczania.</a:t>
            </a:r>
            <a:endParaRPr kumimoji="0" lang="pl-PL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Sprawdzenie przygotowania się instruktorów do prowadzenia szkolenia na punktach nauczania.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Omówienie organizacji i przebiegu zajęć oraz warunków bezpieczeństwa.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Zaprezentowanie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sposobu wykonania trudniejszych zagadnień.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Ustalenie sposobów wykorzystania bazy szkoleniowej oraz pomocy szkoleniowych (materiałów i sprzętu).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Instruktaż prowadzony jest w miarę możliwości w miejscu prowadzenia zajęć </a:t>
            </a:r>
            <a:br>
              <a:rPr kumimoji="0" lang="pl-PL" sz="1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pl-PL" sz="1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 wykorzystaniem sprzętu, który będzie wykorzystywany w czasie zajęć. Jeżeli nie ma takiej możliwości można wykorzystać mapę / szkic lub stół plastyczny obiektu, </a:t>
            </a:r>
            <a:r>
              <a:rPr lang="pl-PL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kumimoji="0" lang="pl-PL" sz="1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którym będą prowadzone zajęcia.</a:t>
            </a:r>
          </a:p>
        </p:txBody>
      </p:sp>
    </p:spTree>
    <p:extLst>
      <p:ext uri="{BB962C8B-B14F-4D97-AF65-F5344CB8AC3E}">
        <p14:creationId xmlns:p14="http://schemas.microsoft.com/office/powerpoint/2010/main" val="1806817630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707606"/>
            <a:ext cx="8885381" cy="46297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Samokształcenie metodyczne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polega na samodzielnej pracy i doskonaleniu umiejętności metodycznych oraz wiedzy merytorycznej.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Celem jest: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Pogłębianie wiedzy poprzez studiowanie literatury (</a:t>
            </a:r>
            <a:r>
              <a:rPr kumimoji="0" lang="pl-PL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np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literatura fachowa, instrukcje, regulaminy, zasoby e-</a:t>
            </a:r>
            <a:r>
              <a:rPr kumimoji="0" lang="pl-PL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lerningowe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).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Korzystanie z porad doświadczonych dowódców, instruktorów.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Samokształcenie metodyczne może być: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Kierowane przez przełożonych.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Samodzielne (według własnych potrzeb).</a:t>
            </a:r>
          </a:p>
        </p:txBody>
      </p:sp>
    </p:spTree>
    <p:extLst>
      <p:ext uri="{BB962C8B-B14F-4D97-AF65-F5344CB8AC3E}">
        <p14:creationId xmlns:p14="http://schemas.microsoft.com/office/powerpoint/2010/main" val="2899432646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528702"/>
            <a:ext cx="8885381" cy="55341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METODY SZKOLENIA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Metody szkolenia dzielimy na: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Metody podające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wykład informacyjny, opis, opowiadanie.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pl-PL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etody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poglądowe - pokaz przedmiotu, działania, terenu.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Metody praktyczne - ćwiczenia sensoryczne i motoryczne oraz instruowanie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pl-PL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Metody problemowe - wykład problemowy, metody aktywizujące.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 procesie szkolenia realizowanym na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szczeblu drużyny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zastosowanie mają metody praktyczne, a w szczególności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instruowanie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9208340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1224441"/>
            <a:ext cx="8885381" cy="353640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0" lang="pl-PL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nstruowanie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praktyczna metoda szkolenia realizowana w szkoleniu wojskowym żołnierzy w okresie szkolenia podstawowego i specjalistycznego. Wykorzystuje się dwa zasadnicze modele instruowania: podstawowy i problemowy.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Podstawowy model instruowania stosuje się głównie w początkowym okresie szkolenia.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Problemowy model instruowania stosowany jest wówczas, gdy szkoleni posiadają już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odpowiedni zasób wiedzy i umiejętności, potrafią też samodzielnie rozwiązywać problemy taktyczne.</a:t>
            </a:r>
          </a:p>
        </p:txBody>
      </p:sp>
    </p:spTree>
    <p:extLst>
      <p:ext uri="{BB962C8B-B14F-4D97-AF65-F5344CB8AC3E}">
        <p14:creationId xmlns:p14="http://schemas.microsoft.com/office/powerpoint/2010/main" val="2689101352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188844"/>
            <a:ext cx="8885381" cy="46297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Podstawowy model instruowania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obejmuje następujące czynności instruktora: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UCZYŁ WAS BĘDĘ….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instruktor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kumimoji="0" lang="pl-PL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odaje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treść zagadnienia.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CZYNNOŚĆ TA SŁUŻY DO….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instruktor  określa do czego ta czynność będzie służyła i kiedy żołnierz będzie ją wykorzystywał.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WPROWADZAM W SYTUACJĘ TAKTYCZNĄ…….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instruktor podaje krótkie wiadomości o przeciwniku i siłach własnych po to, aby szkolony zrozumiał zasadność wykonywania danej czynności.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WYKONUJE SIĘ JĄ NA KOMENDĘ….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instruktor podaje komendy, na jaką daną czynność się wykonuje.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POKAZUJĘ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instruktor wykonuje wzorowy pokaz.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6. POKAZUJĘ I OMAWIAM…..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instruktor pokazuje daną czynność </a:t>
            </a:r>
            <a:b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 jednoczesnym szczegółowym objaśnieniem.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7. POKAZUJĘ NA TEMPA (ETAPAMI)….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instruktor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trudną czynność demonstruje </a:t>
            </a:r>
            <a:b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objaśnieniem etapami. 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729442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707606"/>
            <a:ext cx="8885381" cy="35761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8. PRAKTYCZNE ĆWICZENIA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ćwiczenia do poprawnego opanowania. Instruktor wydaje komendy dla wszystkich, kontroluje wykonywanie czynności przez poszczególnych szkolonych, jednocześnie korygując ewentualne błędy.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9. OMÓWIENIE ZREALIZOWANEGO SZKOLENIA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instruktor omawia: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najczęściej popełniane błędy,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sposób ich usunięcia,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najlepiej i najsłabiej ćwiczących,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zadania do wykonania podczas samokształcenia.</a:t>
            </a:r>
          </a:p>
        </p:txBody>
      </p:sp>
    </p:spTree>
    <p:extLst>
      <p:ext uri="{BB962C8B-B14F-4D97-AF65-F5344CB8AC3E}">
        <p14:creationId xmlns:p14="http://schemas.microsoft.com/office/powerpoint/2010/main" val="409536742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208722"/>
            <a:ext cx="8885381" cy="587402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Problemowy model instruowania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obejmuje następujące czynności instruktora: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WPROWADZAM W SYTUACJĘ TAKTYCZNĄ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…….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instruktor p</a:t>
            </a:r>
            <a:r>
              <a:rPr kumimoji="0" lang="pl-PL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odaje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krótkie wiadomości o położeniu oraz działaniu przeciwnik i siłach własnych, z czego wynika potrzeba przerobienia właściwego do danej sytuacji zagadnienia szkoleniowego.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OKREŚLENIE SPOSOBU DZIAŁANIA PRZEZ SZKOLONYCH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szkoleni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kumimoji="0" lang="pl-PL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kreślają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najskuteczniejsze sposoby działania w określonej sytuacji.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AKCEPTACJA SPOSOBU DZIAŁANIA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0" lang="pl-PL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nstruktor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uzupełnia i akceptuje najwłaściwszy sposób działania.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WYKONUJE SIĘ JĄ NA KOMENDĘ….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instruktor podaje komendy, na jaką daną czynność się wykonuje.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POKAZUJĘ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instruktor wykonuje wzorowy pokaz.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6. POKAZUJĘ I OMAWIAM…..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instruktor pokazuje daną czynność z jednoczesnym szczegółowym i metodycznym objaśnieniem.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22510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707606"/>
            <a:ext cx="8885381" cy="46297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8. PRAKTYCZNE ĆWICZENIA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ćwiczenia do poprawnego opanowania. Instruktor wydaje komendy dla wszystkich, kontroluje wykonywanie czynności przez poszczególnych szkolonych, jednocześnie korygując ewentualne błędy.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9. OMÓWIENIE ZREALIZOWANEGO SZKOLENIA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instruktor omawia: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najczęściej popełniane błędy,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sposób ich usunięcia,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zadania do wykonania podczas samokształcenia.</a:t>
            </a:r>
          </a:p>
        </p:txBody>
      </p:sp>
    </p:spTree>
    <p:extLst>
      <p:ext uri="{BB962C8B-B14F-4D97-AF65-F5344CB8AC3E}">
        <p14:creationId xmlns:p14="http://schemas.microsoft.com/office/powerpoint/2010/main" val="996791879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528701"/>
            <a:ext cx="8885381" cy="559380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FORMY SZKOLENIA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  jednostkach  wojskowych szkolenie wojsk prowadzi się najczęściej w takich formach szkolenia jak: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a) ćwiczenie taktyczne z wojskami (ćwiczenie taktyczno-specjalne),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b) zajęcia taktyczne (taktyczno-specjalne),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c) zajęcia praktyczne,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zajęcia teoretyczne,</a:t>
            </a:r>
            <a:endParaRPr kumimoji="0" lang="pl-PL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) musztra bojowa,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) trening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sensoryczny (o charakterze teoretycznym) i motoryczny </a:t>
            </a:r>
            <a:b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(o charakterze praktycznym),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g) kurs szkoleniowy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h) podróż szkoleniowa.</a:t>
            </a:r>
          </a:p>
        </p:txBody>
      </p:sp>
    </p:spTree>
    <p:extLst>
      <p:ext uri="{BB962C8B-B14F-4D97-AF65-F5344CB8AC3E}">
        <p14:creationId xmlns:p14="http://schemas.microsoft.com/office/powerpoint/2010/main" val="761033175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707606"/>
            <a:ext cx="8885381" cy="46297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Formy szkolenia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należy dobierać w taki sposób, aby odpowiadały one określonemu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szczeblowi dowodzenia, rzeczywistym potrzebom, warunkom i możliwościom ich zrealizowania oraz poziomowi wyszkolenia uczestników szkolenia.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 najczęściej stosowanych form szkolenia na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szczeblu drużyny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należą: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Zajęcia praktyczne.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Zajęcia taktyczne (taktyczno – specjalne).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Musztra bojowa.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Trening.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570816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288437" y="305070"/>
            <a:ext cx="8567126" cy="65529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Dowódcy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 wszystkich poziomach dowodzenia mają obowiązek samokształcenia, doskonalenia i podnoszenia swoich umiejętności </a:t>
            </a:r>
            <a:b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 zakresie planowania, organizowania i prowadzenia działalności metodyczno-szkoleniowej.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Drużyna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jest podstawową komórką organizacyjną przeznaczoną do realizacji procesu szkolenia przygotowującego do wykonania zasadniczych zadań </a:t>
            </a:r>
            <a:b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 składzie plutonu zgodnie z jej bojowym przeznaczeniem.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Zadania dowódcy drużyny: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Przewodzenie i dowodzenie drużyną, w tym stawianie zadań.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Stosowanie form i metod szkolenia umożliwiających osiągnięcie celu.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Znajomość sprzętu i uzbrojenia będącego na wyposażeniu drużyny.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Posługiwanie się wyposażeniem i uzbrojeniem.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Obsługa sprzętu i uzbrojenia będącego na wyposażeniu drużyny.</a:t>
            </a:r>
          </a:p>
        </p:txBody>
      </p:sp>
    </p:spTree>
    <p:extLst>
      <p:ext uri="{BB962C8B-B14F-4D97-AF65-F5344CB8AC3E}">
        <p14:creationId xmlns:p14="http://schemas.microsoft.com/office/powerpoint/2010/main" val="2870474129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170893"/>
            <a:ext cx="8885381" cy="525587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Zajęcia praktyczne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polegają na praktycznej realizacji zagadnień szkolenia programowego z różnych przedmiotów szkolenia programowego.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Zajęcia praktyczne prowadzone jako elementy szkolenia blokowego, potokowego lub zintegrowanego.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Zajęcia taktyczne (taktyczno – specjalne)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są formą szkolenia składającą się </a:t>
            </a:r>
            <a:b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 zagadnień szkoleniowych i obejmującą określony zakres tematyczny. Realizuje się je w ramach szkolenia programowego między innymi na szczeblu drużyny i plutonu. W czasie tych zajęć wykorzystywana jest już nabyta, w toku szkolenia programowego, wiedza i umiejętności.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Zajęcia taktyczne integruje pozostałe przedmioty szkolenia bojowego i prowadzą do przygotowania pododdziałów do działań bojowych zgodnie z przeznaczeniem.</a:t>
            </a:r>
          </a:p>
        </p:txBody>
      </p:sp>
    </p:spTree>
    <p:extLst>
      <p:ext uri="{BB962C8B-B14F-4D97-AF65-F5344CB8AC3E}">
        <p14:creationId xmlns:p14="http://schemas.microsoft.com/office/powerpoint/2010/main" val="3551259384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249442"/>
            <a:ext cx="8885381" cy="635911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Musztra bojowa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jest to podstawową formą szkolenia indywidualnego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ż</a:t>
            </a:r>
            <a:r>
              <a:rPr kumimoji="0" lang="pl-PL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ołnierza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oraz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drużyny. Ma ona na celu przygotowanie żołnierza  / drużyny do sprawnego, nawykowego działania. Każdy szkolony daną czynność ćwiczy aż do osiągnięcia wymaganego poziomu jej opanowania.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Organizując zajęcia musztra bojową kieruj się następującymi zasadami: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Każde zagadnienie szkoleniowe traktowane jest jako samoistne, oderwane od pozostałych zagadnień realizowanych podczas danego zajęcia.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Zaczynamy szkolenie od zagadnień najprostszych przechodząc do najtrudniejszych.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3. Każde zagadnienie ćwiczy się z żołnierzami kilkakrotnie, aż do poprawnego - całkowitego ich opanowania.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P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stwierdzaniu nieprawidłowego wykonywania czynności, działanie przerywa się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(stosując komendę „WRÓĆ”), nakazuje się powrócić do sytuacji wyjściowej, wskazuje błędy, pokazuje (omawia) sposób prawidłowego działania, po czym ponawia się ćwiczenie.</a:t>
            </a:r>
          </a:p>
        </p:txBody>
      </p:sp>
    </p:spTree>
    <p:extLst>
      <p:ext uri="{BB962C8B-B14F-4D97-AF65-F5344CB8AC3E}">
        <p14:creationId xmlns:p14="http://schemas.microsoft.com/office/powerpoint/2010/main" val="2559843345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707606"/>
            <a:ext cx="8885381" cy="46297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Trening -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polega na systematycznym ćwiczeniu czynności sensorycznych (umysłowych) lub motorycznych (praktycznych) dla uzyskania określonego poziomu wyszkolenia indywidualnego lub zespołowego, którego celem jest doskonalenie, odtworzenie, podtrzymanie lub podwyższenie umiejętności szkolonych.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Istotą treningu jest to, że szkolony przez systematyczne powtarzanie czynności wyrabia w sobie określone nawyki i zachowania lub umiejętności elastycznego zastosowania posiadanej wiedzy w praktyce. Trening prowadzi się także, gdy cele szkolenia programowego nie zostały osiągnięte, nie uzyskano odpowiedniego poziomu wyszkolenia.</a:t>
            </a:r>
          </a:p>
        </p:txBody>
      </p:sp>
    </p:spTree>
    <p:extLst>
      <p:ext uri="{BB962C8B-B14F-4D97-AF65-F5344CB8AC3E}">
        <p14:creationId xmlns:p14="http://schemas.microsoft.com/office/powerpoint/2010/main" val="1460012401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FC42A0BD-5EC2-444C-BEC5-80F7ACB3C770}"/>
              </a:ext>
            </a:extLst>
          </p:cNvPr>
          <p:cNvSpPr txBox="1"/>
          <p:nvPr/>
        </p:nvSpPr>
        <p:spPr>
          <a:xfrm>
            <a:off x="807531" y="-79513"/>
            <a:ext cx="7528937" cy="752302"/>
          </a:xfrm>
          <a:prstGeom prst="rect">
            <a:avLst/>
          </a:prstGeom>
        </p:spPr>
        <p:txBody>
          <a:bodyPr vert="horz" lIns="91440" tIns="45720" rIns="91440" bIns="0" rtlCol="0" anchor="b">
            <a:normAutofit fontScale="92500" lnSpcReduction="10000"/>
          </a:bodyPr>
          <a:lstStyle/>
          <a:p>
            <a:pPr lvl="0" indent="-457200" algn="ctr" defTabSz="914400">
              <a:lnSpc>
                <a:spcPct val="150000"/>
              </a:lnSpc>
              <a:spcBef>
                <a:spcPct val="0"/>
              </a:spcBef>
              <a:defRPr/>
            </a:pPr>
            <a:r>
              <a:rPr lang="en-US" b="1" cap="all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DOKUMENTACJA DOWÓDCY DRÓŻYNY (INSTRUKTORA) DO PROWADZENIA SZKOLENIA W PUNKCIE NAUCZANIA. 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433D3799-E0EF-4A2D-B1F9-22C97ED57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048" y="846316"/>
            <a:ext cx="5077283" cy="601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462450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580A9585-6E63-4CC0-B1D0-54DFBA3D6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505" y="1195753"/>
            <a:ext cx="6692990" cy="543013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2349EA6B-B895-4D0B-91B3-F27406694F43}"/>
              </a:ext>
            </a:extLst>
          </p:cNvPr>
          <p:cNvSpPr txBox="1"/>
          <p:nvPr/>
        </p:nvSpPr>
        <p:spPr>
          <a:xfrm>
            <a:off x="7137917" y="337336"/>
            <a:ext cx="1390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/>
              <a:t>rewers</a:t>
            </a:r>
          </a:p>
        </p:txBody>
      </p:sp>
    </p:spTree>
    <p:extLst>
      <p:ext uri="{BB962C8B-B14F-4D97-AF65-F5344CB8AC3E}">
        <p14:creationId xmlns:p14="http://schemas.microsoft.com/office/powerpoint/2010/main" val="2905961468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101318"/>
            <a:ext cx="8885381" cy="559380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OCENA WYSZKOLENIA NA SZCZEBLU DRUŻYNY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 trakcie realizacji szkolenia przeprowadza się cykliczne sprawdzenia zakresu opanowanej wiedzy i umiejętności, pozwalające ocenić stopień wyszkolenia indywidualnego żołnierzy i zespołowego drużyny.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 szczeblu drużyny nie prowadzi się ewidencji szkolenia. Ewidencję wyników prowadzi się od szczebla plutonu (odpowiedzialny dowódca plutonu), który odpowiada za prowadzenie „Dziennika ewidencji szkolenia”. W dzienniku tym prowadzi się ewidencję ocen uzyskanych przez żołnierzy poszczególnych drużyn.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Podstawowym dokumentem ewidencyjnym prowadzonym przez dowódcę drużyny / instruktora na punkcie nauczania są listy wyników / ocen uzyskanych przez szkolonych z norm szkoleniowych.</a:t>
            </a:r>
          </a:p>
        </p:txBody>
      </p:sp>
    </p:spTree>
    <p:extLst>
      <p:ext uri="{BB962C8B-B14F-4D97-AF65-F5344CB8AC3E}">
        <p14:creationId xmlns:p14="http://schemas.microsoft.com/office/powerpoint/2010/main" val="805178347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55650" y="2638491"/>
            <a:ext cx="7704856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21116910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397565" y="966023"/>
            <a:ext cx="8567126" cy="492595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ROLA DOWÓDCY DRUŻYNY W DZIAŁALNOŚCI SZKOLENIOWO - METODYCZNEJ.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Dowódca drużyny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 szkoleniu występuje najczęściej w roli instruktora - czyli szkolącego żołnierzy. 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 pracy instruktorskiej dowódcy drużyny musi znać zasady, metody i formy szkolenia wojsk. 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Wysoki poziom szkolenia może być osiągnięty tylko wówczas, kiedy dowódca drużyny jest przygotowany merytorycznie i metodycznie do prowadzenia zajęć tzn. dobrze opanował zagadnienia z przedmiotów ujętych w programie szkolenia oraz potrafi zademonstrować i objaśnić je szkolonym.</a:t>
            </a:r>
          </a:p>
        </p:txBody>
      </p:sp>
    </p:spTree>
    <p:extLst>
      <p:ext uri="{BB962C8B-B14F-4D97-AF65-F5344CB8AC3E}">
        <p14:creationId xmlns:p14="http://schemas.microsoft.com/office/powerpoint/2010/main" val="1669792762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Podtytuł 2"/>
          <p:cNvSpPr txBox="1">
            <a:spLocks/>
          </p:cNvSpPr>
          <p:nvPr/>
        </p:nvSpPr>
        <p:spPr>
          <a:xfrm>
            <a:off x="1043610" y="1070991"/>
            <a:ext cx="6830085" cy="4924131"/>
          </a:xfrm>
          <a:prstGeom prst="rect">
            <a:avLst/>
          </a:prstGeom>
          <a:ln w="25400" cap="flat" cmpd="sng" algn="ctr">
            <a:noFill/>
            <a:prstDash val="solid"/>
          </a:ln>
          <a:effectLst/>
        </p:spPr>
        <p:txBody>
          <a:bodyPr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a) zasada świadomego i aktywnego udziału,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b) zasada wiązania teorii z praktyką,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c) zasada realizmu,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d) zasada poglądowości,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e) zasada jedności kształcenia indywidualnego i zespołowego,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f) zasada przystępności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g) zasada stopniowania trudności,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h) zasada systematyczności,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i) zasada operatywności,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j) zasada trwałości.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D5DAB53-0011-4749-A34E-9ED9A378D277}"/>
              </a:ext>
            </a:extLst>
          </p:cNvPr>
          <p:cNvSpPr txBox="1"/>
          <p:nvPr/>
        </p:nvSpPr>
        <p:spPr>
          <a:xfrm>
            <a:off x="1043610" y="524947"/>
            <a:ext cx="6579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ZASADY SZKOLENIA (KSZTAŁCENIA) WOJSKOWEGO</a:t>
            </a:r>
          </a:p>
        </p:txBody>
      </p:sp>
    </p:spTree>
    <p:extLst>
      <p:ext uri="{BB962C8B-B14F-4D97-AF65-F5344CB8AC3E}">
        <p14:creationId xmlns:p14="http://schemas.microsoft.com/office/powerpoint/2010/main" val="3135545429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427585" y="600203"/>
            <a:ext cx="8567126" cy="624785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KOMPETENCYJNY ZAKRES ODPOWIEDZIALNOŚCI SZKOLENIOWO - METODYCZNEJ DOWÓDCY DRUŻYNY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Za uzyskane efekty szkoleniowe ponoszą odpowiedzialność wszyscy dowódcy wszystkich szczebli, stosownie do zakresu ich kompetencji w myśl zasady:</a:t>
            </a:r>
          </a:p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DOWODZISZ – SZKOLISZ – ODPOWIADASZ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Dowódcy drużyn odpowiadają za: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poziom merytoryczny i metodyczny prowadzonych zajęć,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metodyczne przygotowanie podległych żołnierzy/instruktorów do organizacji </a:t>
            </a:r>
            <a:b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 prowadzenia szkolenia na punktach nauczania,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udzielanie pomocy w zakresie przygotowywania się żołnierzy/instruktorów do prowadzenia zajęć,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sprawdzanie poziomu przygotowania się żołnierzy/instruktorów do zajęć.</a:t>
            </a:r>
          </a:p>
        </p:txBody>
      </p:sp>
    </p:spTree>
    <p:extLst>
      <p:ext uri="{BB962C8B-B14F-4D97-AF65-F5344CB8AC3E}">
        <p14:creationId xmlns:p14="http://schemas.microsoft.com/office/powerpoint/2010/main" val="1729591792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71501"/>
            <a:ext cx="8885381" cy="70051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PODSTSAWOWE DEFINICJE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Działalność szkoleniowo-metodyczna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jest zespołem przedsięwzięć organizacyjnych i szkoleniowych, umożliwiających dowódcom wszystkich szczebli nabycie wiedzy oraz praktycznych umiejętności metodycznych w zakresie prowadzenia szkolenia wojskowego.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Metody szkolenia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są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to sposoby przekazywania wiedzy szkolonym w celu osiągnięcia zakładanych rezultatów szkoleniowych, wyposażenia ich </a:t>
            </a: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 wiadomości, wyrobienia umiejętności oraz nawyków. Metody szkolenia odpowiadają na pytanie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JAK SZKOLIĆ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czyli w jaki sposób przekazywać wiedzę, umiejętności i nawyki.</a:t>
            </a:r>
          </a:p>
          <a:p>
            <a:pPr marL="0" marR="0" lvl="0" indent="0" algn="just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Formy szkolenia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stanowią zewnętrzną, organizacyjną stronę zajęć, określającą ich charakter i warunki przebiegu. Odpowiadają one na pytanie: kogo, gdzie, kiedy, w jakim układzie szkolić, aby osiągnąć cel dydaktyczny. Forma szkolenia nie wyjaśnia jak szkolić (uczyć). Każda forma stwarza prowadzącemu warunki do stosowania w jej ramach metod szkolenia.</a:t>
            </a:r>
          </a:p>
        </p:txBody>
      </p:sp>
    </p:spTree>
    <p:extLst>
      <p:ext uri="{BB962C8B-B14F-4D97-AF65-F5344CB8AC3E}">
        <p14:creationId xmlns:p14="http://schemas.microsoft.com/office/powerpoint/2010/main" val="138476879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33165" y="1357403"/>
          <a:ext cx="8859915" cy="44109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3986">
                  <a:extLst>
                    <a:ext uri="{9D8B030D-6E8A-4147-A177-3AD203B41FA5}">
                      <a16:colId xmlns:a16="http://schemas.microsoft.com/office/drawing/2014/main" val="35473402"/>
                    </a:ext>
                  </a:extLst>
                </a:gridCol>
                <a:gridCol w="1888400">
                  <a:extLst>
                    <a:ext uri="{9D8B030D-6E8A-4147-A177-3AD203B41FA5}">
                      <a16:colId xmlns:a16="http://schemas.microsoft.com/office/drawing/2014/main" val="2703863504"/>
                    </a:ext>
                  </a:extLst>
                </a:gridCol>
                <a:gridCol w="506756">
                  <a:extLst>
                    <a:ext uri="{9D8B030D-6E8A-4147-A177-3AD203B41FA5}">
                      <a16:colId xmlns:a16="http://schemas.microsoft.com/office/drawing/2014/main" val="2382253236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1596749222"/>
                    </a:ext>
                  </a:extLst>
                </a:gridCol>
                <a:gridCol w="559551">
                  <a:extLst>
                    <a:ext uri="{9D8B030D-6E8A-4147-A177-3AD203B41FA5}">
                      <a16:colId xmlns:a16="http://schemas.microsoft.com/office/drawing/2014/main" val="3540626225"/>
                    </a:ext>
                  </a:extLst>
                </a:gridCol>
                <a:gridCol w="745725">
                  <a:extLst>
                    <a:ext uri="{9D8B030D-6E8A-4147-A177-3AD203B41FA5}">
                      <a16:colId xmlns:a16="http://schemas.microsoft.com/office/drawing/2014/main" val="3654695357"/>
                    </a:ext>
                  </a:extLst>
                </a:gridCol>
                <a:gridCol w="834501">
                  <a:extLst>
                    <a:ext uri="{9D8B030D-6E8A-4147-A177-3AD203B41FA5}">
                      <a16:colId xmlns:a16="http://schemas.microsoft.com/office/drawing/2014/main" val="3501033928"/>
                    </a:ext>
                  </a:extLst>
                </a:gridCol>
                <a:gridCol w="852256">
                  <a:extLst>
                    <a:ext uri="{9D8B030D-6E8A-4147-A177-3AD203B41FA5}">
                      <a16:colId xmlns:a16="http://schemas.microsoft.com/office/drawing/2014/main" val="1162763298"/>
                    </a:ext>
                  </a:extLst>
                </a:gridCol>
                <a:gridCol w="781235">
                  <a:extLst>
                    <a:ext uri="{9D8B030D-6E8A-4147-A177-3AD203B41FA5}">
                      <a16:colId xmlns:a16="http://schemas.microsoft.com/office/drawing/2014/main" val="828509190"/>
                    </a:ext>
                  </a:extLst>
                </a:gridCol>
                <a:gridCol w="790114">
                  <a:extLst>
                    <a:ext uri="{9D8B030D-6E8A-4147-A177-3AD203B41FA5}">
                      <a16:colId xmlns:a16="http://schemas.microsoft.com/office/drawing/2014/main" val="4154222703"/>
                    </a:ext>
                  </a:extLst>
                </a:gridCol>
                <a:gridCol w="1100830">
                  <a:extLst>
                    <a:ext uri="{9D8B030D-6E8A-4147-A177-3AD203B41FA5}">
                      <a16:colId xmlns:a16="http://schemas.microsoft.com/office/drawing/2014/main" val="229378716"/>
                    </a:ext>
                  </a:extLst>
                </a:gridCol>
              </a:tblGrid>
              <a:tr h="15127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LP.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SZCZEBEL DOWODZENIA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SZKOLNICTWO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WOJSKOWE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extLst>
                  <a:ext uri="{0D108BD9-81ED-4DB2-BD59-A6C34878D82A}">
                    <a16:rowId xmlns:a16="http://schemas.microsoft.com/office/drawing/2014/main" val="1301869195"/>
                  </a:ext>
                </a:extLst>
              </a:tr>
              <a:tr h="30255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SG WP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RSZ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ZT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ODDZIAŁ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BATALION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KOMPANIA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PLUTON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DRUŻYNA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087422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Konferencja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szkoleniowo-metodyczna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extLst>
                  <a:ext uri="{0D108BD9-81ED-4DB2-BD59-A6C34878D82A}">
                    <a16:rowId xmlns:a16="http://schemas.microsoft.com/office/drawing/2014/main" val="2761777528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Narada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szkoleniowo-metodyczna</a:t>
                      </a:r>
                      <a:endParaRPr lang="pl-PL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extLst>
                  <a:ext uri="{0D108BD9-81ED-4DB2-BD59-A6C34878D82A}">
                    <a16:rowId xmlns:a16="http://schemas.microsoft.com/office/drawing/2014/main" val="3066252191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Opracowanie materiałów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szkoleniowo-metodycznych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extLst>
                  <a:ext uri="{0D108BD9-81ED-4DB2-BD59-A6C34878D82A}">
                    <a16:rowId xmlns:a16="http://schemas.microsoft.com/office/drawing/2014/main" val="441648557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szkoleniowo-metodyczny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extLst>
                  <a:ext uri="{0D108BD9-81ED-4DB2-BD59-A6C34878D82A}">
                    <a16:rowId xmlns:a16="http://schemas.microsoft.com/office/drawing/2014/main" val="109594787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instruktorsko-metodyczny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extLst>
                  <a:ext uri="{0D108BD9-81ED-4DB2-BD59-A6C34878D82A}">
                    <a16:rowId xmlns:a16="http://schemas.microsoft.com/office/drawing/2014/main" val="3973172979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Ćwiczenie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instruktażowo-metodyczne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extLst>
                  <a:ext uri="{0D108BD9-81ED-4DB2-BD59-A6C34878D82A}">
                    <a16:rowId xmlns:a16="http://schemas.microsoft.com/office/drawing/2014/main" val="953496962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Zajęcia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instruktażowo-metodyczne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extLst>
                  <a:ext uri="{0D108BD9-81ED-4DB2-BD59-A6C34878D82A}">
                    <a16:rowId xmlns:a16="http://schemas.microsoft.com/office/drawing/2014/main" val="874284586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Zajęcia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instruktorsko-metodyczne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extLst>
                  <a:ext uri="{0D108BD9-81ED-4DB2-BD59-A6C34878D82A}">
                    <a16:rowId xmlns:a16="http://schemas.microsoft.com/office/drawing/2014/main" val="1120468752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Metodyczne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zajęcia grupowe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extLst>
                  <a:ext uri="{0D108BD9-81ED-4DB2-BD59-A6C34878D82A}">
                    <a16:rowId xmlns:a16="http://schemas.microsoft.com/office/drawing/2014/main" val="3671480946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Metodyczne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zajęcia pokazowe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extLst>
                  <a:ext uri="{0D108BD9-81ED-4DB2-BD59-A6C34878D82A}">
                    <a16:rowId xmlns:a16="http://schemas.microsoft.com/office/drawing/2014/main" val="365344853"/>
                  </a:ext>
                </a:extLst>
              </a:tr>
              <a:tr h="258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Instruktaż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extLst>
                  <a:ext uri="{0D108BD9-81ED-4DB2-BD59-A6C34878D82A}">
                    <a16:rowId xmlns:a16="http://schemas.microsoft.com/office/drawing/2014/main" val="3824056762"/>
                  </a:ext>
                </a:extLst>
              </a:tr>
              <a:tr h="300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Samokształcenie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195" marR="59195" marT="0" marB="0" anchor="ctr"/>
                </a:tc>
                <a:extLst>
                  <a:ext uri="{0D108BD9-81ED-4DB2-BD59-A6C34878D82A}">
                    <a16:rowId xmlns:a16="http://schemas.microsoft.com/office/drawing/2014/main" val="134365809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28650" y="1908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pl-PL" altLang="pl-P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99EEED0-F15E-49A0-99B8-8CA6CAA386F4}"/>
              </a:ext>
            </a:extLst>
          </p:cNvPr>
          <p:cNvSpPr txBox="1"/>
          <p:nvPr/>
        </p:nvSpPr>
        <p:spPr>
          <a:xfrm>
            <a:off x="1500809" y="528019"/>
            <a:ext cx="6530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FORMY DZIAŁALNOŚCI SZKOLENIOWO-METODYCZNAEJ</a:t>
            </a:r>
          </a:p>
        </p:txBody>
      </p:sp>
    </p:spTree>
    <p:extLst>
      <p:ext uri="{BB962C8B-B14F-4D97-AF65-F5344CB8AC3E}">
        <p14:creationId xmlns:p14="http://schemas.microsoft.com/office/powerpoint/2010/main" val="329429389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707606"/>
            <a:ext cx="8885381" cy="46297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 zasadniczych form szkoleniowo – metodycznych realizowanych na szczeblu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</a:t>
            </a:r>
            <a:r>
              <a:rPr kumimoji="0" lang="pl-PL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rużyny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zalicza się: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Zajęcia instruktorsko – metodyczne.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Instruktaż.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Samokształcenie metodyczne.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Dowódca drużyny prowadzić będzie dwie pierwsze formy z żołnierzami/instruktorami wyznaczonymi do prowadzenia zajęć, natomiast samokształcenie realizuje </a:t>
            </a: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 codziennej działalności szkoleniowej.</a:t>
            </a:r>
          </a:p>
        </p:txBody>
      </p:sp>
    </p:spTree>
    <p:extLst>
      <p:ext uri="{BB962C8B-B14F-4D97-AF65-F5344CB8AC3E}">
        <p14:creationId xmlns:p14="http://schemas.microsoft.com/office/powerpoint/2010/main" val="3796594788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129309" y="457199"/>
            <a:ext cx="8885381" cy="613244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Zajęcia instruktorsko-metodyczne </a:t>
            </a: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stanowią formę przygotowania metodycznego instruktorów w pododdziałach.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Celem zajęć instruktorsko-metodycznych jest przygotowanie oraz doskonalenie uczestników w występowaniu w roli instruktora na punkcie nauczania.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Wszyscy uczestnicy zajęcia instruktorsko-metodycznego przygotowują się do prowadzenia takich samych określonych zagadnień szkoleniowych (wszyscy występują w tej samej roli).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Prowadzenie zajęcia instruktorsko-metodycznego przez dowódcę drużyny polega na praktycznej realizacji zagadnień szkoleniowych przez wyznaczonych uczestników zajęć z pozostałymi występującymi w roli szkolonych.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Część końcowa zajęć instruktorsko-metodycznych obejmuje ocenę przygotowania uczestników, udzielanie odpowiedzi na pytania, postawienie zadań oraz wydanie wytycznych i wskazówek organizacyjno-metodycznych dotyczących prowadzenia nauczania na punkcie nauczania.</a:t>
            </a:r>
          </a:p>
        </p:txBody>
      </p:sp>
    </p:spTree>
    <p:extLst>
      <p:ext uri="{BB962C8B-B14F-4D97-AF65-F5344CB8AC3E}">
        <p14:creationId xmlns:p14="http://schemas.microsoft.com/office/powerpoint/2010/main" val="830849819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628</TotalTime>
  <Words>2085</Words>
  <Application>Microsoft Office PowerPoint</Application>
  <PresentationFormat>Pokaz na ekranie (4:3)</PresentationFormat>
  <Paragraphs>303</Paragraphs>
  <Slides>26</Slides>
  <Notes>22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0" baseType="lpstr">
      <vt:lpstr>Arial</vt:lpstr>
      <vt:lpstr>Calibri</vt:lpstr>
      <vt:lpstr>Gill Sans MT</vt:lpstr>
      <vt:lpstr>Galeria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S2</dc:creator>
  <cp:lastModifiedBy>Ald Bor</cp:lastModifiedBy>
  <cp:revision>14</cp:revision>
  <dcterms:created xsi:type="dcterms:W3CDTF">2020-03-17T20:29:43Z</dcterms:created>
  <dcterms:modified xsi:type="dcterms:W3CDTF">2022-04-08T11:44:43Z</dcterms:modified>
</cp:coreProperties>
</file>