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ags/tag3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2"/>
    <p:sldMasterId id="2147483727" r:id="rId3"/>
    <p:sldMasterId id="2147483846" r:id="rId4"/>
    <p:sldMasterId id="2147483858" r:id="rId5"/>
  </p:sldMasterIdLst>
  <p:notesMasterIdLst>
    <p:notesMasterId r:id="rId30"/>
  </p:notesMasterIdLst>
  <p:handoutMasterIdLst>
    <p:handoutMasterId r:id="rId31"/>
  </p:handoutMasterIdLst>
  <p:sldIdLst>
    <p:sldId id="257" r:id="rId6"/>
    <p:sldId id="398" r:id="rId7"/>
    <p:sldId id="566" r:id="rId8"/>
    <p:sldId id="590" r:id="rId9"/>
    <p:sldId id="591" r:id="rId10"/>
    <p:sldId id="592" r:id="rId11"/>
    <p:sldId id="593" r:id="rId12"/>
    <p:sldId id="578" r:id="rId13"/>
    <p:sldId id="588" r:id="rId14"/>
    <p:sldId id="527" r:id="rId15"/>
    <p:sldId id="599" r:id="rId16"/>
    <p:sldId id="600" r:id="rId17"/>
    <p:sldId id="601" r:id="rId18"/>
    <p:sldId id="602" r:id="rId19"/>
    <p:sldId id="603" r:id="rId20"/>
    <p:sldId id="604" r:id="rId21"/>
    <p:sldId id="594" r:id="rId22"/>
    <p:sldId id="595" r:id="rId23"/>
    <p:sldId id="596" r:id="rId24"/>
    <p:sldId id="576" r:id="rId25"/>
    <p:sldId id="577" r:id="rId26"/>
    <p:sldId id="598" r:id="rId27"/>
    <p:sldId id="586" r:id="rId28"/>
    <p:sldId id="575" r:id="rId29"/>
  </p:sldIdLst>
  <p:sldSz cx="9144000" cy="6858000" type="screen4x3"/>
  <p:notesSz cx="6858000" cy="9144000"/>
  <p:custDataLst>
    <p:tags r:id="rId32"/>
  </p:custDataLst>
  <p:defaultTextStyle>
    <a:defPPr>
      <a:defRPr lang="ru-RU"/>
    </a:defPPr>
    <a:lvl1pPr marL="0" algn="l" defTabSz="912807" rtl="0" eaLnBrk="1" latinLnBrk="0" hangingPunct="1">
      <a:defRPr sz="1800" kern="1200">
        <a:solidFill>
          <a:schemeClr val="tx1"/>
        </a:solidFill>
        <a:latin typeface="+mn-lt"/>
        <a:ea typeface="+mn-ea"/>
        <a:cs typeface="+mn-cs"/>
      </a:defRPr>
    </a:lvl1pPr>
    <a:lvl2pPr marL="456396" algn="l" defTabSz="912807" rtl="0" eaLnBrk="1" latinLnBrk="0" hangingPunct="1">
      <a:defRPr sz="1800" kern="1200">
        <a:solidFill>
          <a:schemeClr val="tx1"/>
        </a:solidFill>
        <a:latin typeface="+mn-lt"/>
        <a:ea typeface="+mn-ea"/>
        <a:cs typeface="+mn-cs"/>
      </a:defRPr>
    </a:lvl2pPr>
    <a:lvl3pPr marL="912807" algn="l" defTabSz="912807" rtl="0" eaLnBrk="1" latinLnBrk="0" hangingPunct="1">
      <a:defRPr sz="1800" kern="1200">
        <a:solidFill>
          <a:schemeClr val="tx1"/>
        </a:solidFill>
        <a:latin typeface="+mn-lt"/>
        <a:ea typeface="+mn-ea"/>
        <a:cs typeface="+mn-cs"/>
      </a:defRPr>
    </a:lvl3pPr>
    <a:lvl4pPr marL="1369220" algn="l" defTabSz="912807" rtl="0" eaLnBrk="1" latinLnBrk="0" hangingPunct="1">
      <a:defRPr sz="1800" kern="1200">
        <a:solidFill>
          <a:schemeClr val="tx1"/>
        </a:solidFill>
        <a:latin typeface="+mn-lt"/>
        <a:ea typeface="+mn-ea"/>
        <a:cs typeface="+mn-cs"/>
      </a:defRPr>
    </a:lvl4pPr>
    <a:lvl5pPr marL="1825622" algn="l" defTabSz="912807" rtl="0" eaLnBrk="1" latinLnBrk="0" hangingPunct="1">
      <a:defRPr sz="1800" kern="1200">
        <a:solidFill>
          <a:schemeClr val="tx1"/>
        </a:solidFill>
        <a:latin typeface="+mn-lt"/>
        <a:ea typeface="+mn-ea"/>
        <a:cs typeface="+mn-cs"/>
      </a:defRPr>
    </a:lvl5pPr>
    <a:lvl6pPr marL="2282022" algn="l" defTabSz="912807" rtl="0" eaLnBrk="1" latinLnBrk="0" hangingPunct="1">
      <a:defRPr sz="1800" kern="1200">
        <a:solidFill>
          <a:schemeClr val="tx1"/>
        </a:solidFill>
        <a:latin typeface="+mn-lt"/>
        <a:ea typeface="+mn-ea"/>
        <a:cs typeface="+mn-cs"/>
      </a:defRPr>
    </a:lvl6pPr>
    <a:lvl7pPr marL="2738435" algn="l" defTabSz="912807" rtl="0" eaLnBrk="1" latinLnBrk="0" hangingPunct="1">
      <a:defRPr sz="1800" kern="1200">
        <a:solidFill>
          <a:schemeClr val="tx1"/>
        </a:solidFill>
        <a:latin typeface="+mn-lt"/>
        <a:ea typeface="+mn-ea"/>
        <a:cs typeface="+mn-cs"/>
      </a:defRPr>
    </a:lvl7pPr>
    <a:lvl8pPr marL="3194836" algn="l" defTabSz="912807" rtl="0" eaLnBrk="1" latinLnBrk="0" hangingPunct="1">
      <a:defRPr sz="1800" kern="1200">
        <a:solidFill>
          <a:schemeClr val="tx1"/>
        </a:solidFill>
        <a:latin typeface="+mn-lt"/>
        <a:ea typeface="+mn-ea"/>
        <a:cs typeface="+mn-cs"/>
      </a:defRPr>
    </a:lvl8pPr>
    <a:lvl9pPr marL="3651242" algn="l" defTabSz="91280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6818658-A356-4DB8-8E9C-B4369FF71D6D}">
          <p14:sldIdLst>
            <p14:sldId id="257"/>
            <p14:sldId id="398"/>
            <p14:sldId id="566"/>
            <p14:sldId id="590"/>
            <p14:sldId id="591"/>
            <p14:sldId id="592"/>
            <p14:sldId id="593"/>
            <p14:sldId id="578"/>
            <p14:sldId id="588"/>
            <p14:sldId id="527"/>
            <p14:sldId id="599"/>
            <p14:sldId id="600"/>
            <p14:sldId id="601"/>
            <p14:sldId id="602"/>
            <p14:sldId id="603"/>
            <p14:sldId id="604"/>
            <p14:sldId id="594"/>
            <p14:sldId id="595"/>
            <p14:sldId id="596"/>
            <p14:sldId id="576"/>
            <p14:sldId id="577"/>
            <p14:sldId id="598"/>
            <p14:sldId id="586"/>
            <p14:sldId id="57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9879" autoAdjust="0"/>
  </p:normalViewPr>
  <p:slideViewPr>
    <p:cSldViewPr snapToGrid="0">
      <p:cViewPr varScale="1">
        <p:scale>
          <a:sx n="81" d="100"/>
          <a:sy n="81" d="100"/>
        </p:scale>
        <p:origin x="1675"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 Bor" userId="9517a27165dde3b0" providerId="LiveId" clId="{5A243A74-83CE-410D-A6E7-2C407C50D0AF}"/>
    <pc:docChg chg="undo custSel addSld delSld modSld sldOrd addMainMaster delMainMaster addSection delSection modSection">
      <pc:chgData name="Ald Bor" userId="9517a27165dde3b0" providerId="LiveId" clId="{5A243A74-83CE-410D-A6E7-2C407C50D0AF}" dt="2022-04-08T10:22:28.243" v="7134" actId="20577"/>
      <pc:docMkLst>
        <pc:docMk/>
      </pc:docMkLst>
      <pc:sldChg chg="addSp delSp modSp mod">
        <pc:chgData name="Ald Bor" userId="9517a27165dde3b0" providerId="LiveId" clId="{5A243A74-83CE-410D-A6E7-2C407C50D0AF}" dt="2022-04-05T22:13:30.581" v="2729" actId="1076"/>
        <pc:sldMkLst>
          <pc:docMk/>
          <pc:sldMk cId="2804834311" sldId="257"/>
        </pc:sldMkLst>
        <pc:picChg chg="add mod">
          <ac:chgData name="Ald Bor" userId="9517a27165dde3b0" providerId="LiveId" clId="{5A243A74-83CE-410D-A6E7-2C407C50D0AF}" dt="2022-04-05T22:13:30.581" v="2729" actId="1076"/>
          <ac:picMkLst>
            <pc:docMk/>
            <pc:sldMk cId="2804834311" sldId="257"/>
            <ac:picMk id="2" creationId="{3888A03D-ECAE-4634-A569-64DDEB30C0EB}"/>
          </ac:picMkLst>
        </pc:picChg>
        <pc:picChg chg="del">
          <ac:chgData name="Ald Bor" userId="9517a27165dde3b0" providerId="LiveId" clId="{5A243A74-83CE-410D-A6E7-2C407C50D0AF}" dt="2022-04-05T10:22:31.390" v="6" actId="21"/>
          <ac:picMkLst>
            <pc:docMk/>
            <pc:sldMk cId="2804834311" sldId="257"/>
            <ac:picMk id="4" creationId="{00000000-0000-0000-0000-000000000000}"/>
          </ac:picMkLst>
        </pc:picChg>
        <pc:picChg chg="del mod">
          <ac:chgData name="Ald Bor" userId="9517a27165dde3b0" providerId="LiveId" clId="{5A243A74-83CE-410D-A6E7-2C407C50D0AF}" dt="2022-04-05T22:13:23.667" v="2726" actId="21"/>
          <ac:picMkLst>
            <pc:docMk/>
            <pc:sldMk cId="2804834311" sldId="257"/>
            <ac:picMk id="2050" creationId="{00000000-0000-0000-0000-000000000000}"/>
          </ac:picMkLst>
        </pc:picChg>
      </pc:sldChg>
      <pc:sldChg chg="addSp delSp modSp mod">
        <pc:chgData name="Ald Bor" userId="9517a27165dde3b0" providerId="LiveId" clId="{5A243A74-83CE-410D-A6E7-2C407C50D0AF}" dt="2022-04-05T22:12:28.721" v="2723" actId="14100"/>
        <pc:sldMkLst>
          <pc:docMk/>
          <pc:sldMk cId="3666314788" sldId="398"/>
        </pc:sldMkLst>
        <pc:spChg chg="mod">
          <ac:chgData name="Ald Bor" userId="9517a27165dde3b0" providerId="LiveId" clId="{5A243A74-83CE-410D-A6E7-2C407C50D0AF}" dt="2022-04-05T15:33:58.144" v="1920" actId="1076"/>
          <ac:spMkLst>
            <pc:docMk/>
            <pc:sldMk cId="3666314788" sldId="398"/>
            <ac:spMk id="11" creationId="{00000000-0000-0000-0000-000000000000}"/>
          </ac:spMkLst>
        </pc:spChg>
        <pc:picChg chg="del mod">
          <ac:chgData name="Ald Bor" userId="9517a27165dde3b0" providerId="LiveId" clId="{5A243A74-83CE-410D-A6E7-2C407C50D0AF}" dt="2022-04-05T11:59:43.932" v="984" actId="21"/>
          <ac:picMkLst>
            <pc:docMk/>
            <pc:sldMk cId="3666314788" sldId="398"/>
            <ac:picMk id="2" creationId="{00000000-0000-0000-0000-000000000000}"/>
          </ac:picMkLst>
        </pc:picChg>
        <pc:picChg chg="add del mod">
          <ac:chgData name="Ald Bor" userId="9517a27165dde3b0" providerId="LiveId" clId="{5A243A74-83CE-410D-A6E7-2C407C50D0AF}" dt="2022-04-05T19:20:28.316" v="2506" actId="21"/>
          <ac:picMkLst>
            <pc:docMk/>
            <pc:sldMk cId="3666314788" sldId="398"/>
            <ac:picMk id="3" creationId="{C842514D-9730-4F2F-9469-0FA55FA07DBF}"/>
          </ac:picMkLst>
        </pc:picChg>
        <pc:picChg chg="add del mod">
          <ac:chgData name="Ald Bor" userId="9517a27165dde3b0" providerId="LiveId" clId="{5A243A74-83CE-410D-A6E7-2C407C50D0AF}" dt="2022-04-05T22:12:25.044" v="2721" actId="21"/>
          <ac:picMkLst>
            <pc:docMk/>
            <pc:sldMk cId="3666314788" sldId="398"/>
            <ac:picMk id="4" creationId="{243E7450-8B16-42DE-97D0-E51AF4E02CEA}"/>
          </ac:picMkLst>
        </pc:picChg>
        <pc:picChg chg="add mod">
          <ac:chgData name="Ald Bor" userId="9517a27165dde3b0" providerId="LiveId" clId="{5A243A74-83CE-410D-A6E7-2C407C50D0AF}" dt="2022-04-05T19:23:43.368" v="2513" actId="14100"/>
          <ac:picMkLst>
            <pc:docMk/>
            <pc:sldMk cId="3666314788" sldId="398"/>
            <ac:picMk id="5" creationId="{A3706818-F283-4916-B7B8-FB6AC68CA674}"/>
          </ac:picMkLst>
        </pc:picChg>
        <pc:picChg chg="add mod">
          <ac:chgData name="Ald Bor" userId="9517a27165dde3b0" providerId="LiveId" clId="{5A243A74-83CE-410D-A6E7-2C407C50D0AF}" dt="2022-04-05T22:12:28.721" v="2723" actId="14100"/>
          <ac:picMkLst>
            <pc:docMk/>
            <pc:sldMk cId="3666314788" sldId="398"/>
            <ac:picMk id="6" creationId="{A484138B-4555-46B9-8C8F-9234007ACD57}"/>
          </ac:picMkLst>
        </pc:picChg>
        <pc:picChg chg="add del mod">
          <ac:chgData name="Ald Bor" userId="9517a27165dde3b0" providerId="LiveId" clId="{5A243A74-83CE-410D-A6E7-2C407C50D0AF}" dt="2022-04-05T15:33:56.063" v="1919" actId="21"/>
          <ac:picMkLst>
            <pc:docMk/>
            <pc:sldMk cId="3666314788" sldId="398"/>
            <ac:picMk id="1026" creationId="{9EF4DDAC-F8EC-4A26-861C-C9A7B5D26BC3}"/>
          </ac:picMkLst>
        </pc:picChg>
        <pc:picChg chg="del">
          <ac:chgData name="Ald Bor" userId="9517a27165dde3b0" providerId="LiveId" clId="{5A243A74-83CE-410D-A6E7-2C407C50D0AF}" dt="2022-04-05T11:59:39.315" v="982" actId="21"/>
          <ac:picMkLst>
            <pc:docMk/>
            <pc:sldMk cId="3666314788" sldId="398"/>
            <ac:picMk id="3075" creationId="{00000000-0000-0000-0000-000000000000}"/>
          </ac:picMkLst>
        </pc:picChg>
      </pc:sldChg>
      <pc:sldChg chg="add del">
        <pc:chgData name="Ald Bor" userId="9517a27165dde3b0" providerId="LiveId" clId="{5A243A74-83CE-410D-A6E7-2C407C50D0AF}" dt="2022-04-05T11:47:08.989" v="980" actId="2696"/>
        <pc:sldMkLst>
          <pc:docMk/>
          <pc:sldMk cId="3041145249" sldId="402"/>
        </pc:sldMkLst>
      </pc:sldChg>
      <pc:sldChg chg="del">
        <pc:chgData name="Ald Bor" userId="9517a27165dde3b0" providerId="LiveId" clId="{5A243A74-83CE-410D-A6E7-2C407C50D0AF}" dt="2022-04-05T10:22:28.184" v="5" actId="2696"/>
        <pc:sldMkLst>
          <pc:docMk/>
          <pc:sldMk cId="57607749" sldId="424"/>
        </pc:sldMkLst>
      </pc:sldChg>
      <pc:sldChg chg="add del">
        <pc:chgData name="Ald Bor" userId="9517a27165dde3b0" providerId="LiveId" clId="{5A243A74-83CE-410D-A6E7-2C407C50D0AF}" dt="2022-04-05T11:45:21.298" v="974" actId="2696"/>
        <pc:sldMkLst>
          <pc:docMk/>
          <pc:sldMk cId="1841065321" sldId="459"/>
        </pc:sldMkLst>
      </pc:sldChg>
      <pc:sldChg chg="add del">
        <pc:chgData name="Ald Bor" userId="9517a27165dde3b0" providerId="LiveId" clId="{5A243A74-83CE-410D-A6E7-2C407C50D0AF}" dt="2022-04-05T10:53:25.143" v="161" actId="2696"/>
        <pc:sldMkLst>
          <pc:docMk/>
          <pc:sldMk cId="1137762956" sldId="462"/>
        </pc:sldMkLst>
      </pc:sldChg>
      <pc:sldChg chg="add del">
        <pc:chgData name="Ald Bor" userId="9517a27165dde3b0" providerId="LiveId" clId="{5A243A74-83CE-410D-A6E7-2C407C50D0AF}" dt="2022-04-05T10:53:31.295" v="162" actId="2696"/>
        <pc:sldMkLst>
          <pc:docMk/>
          <pc:sldMk cId="3221798008" sldId="463"/>
        </pc:sldMkLst>
      </pc:sldChg>
      <pc:sldChg chg="delSp modSp add del mod">
        <pc:chgData name="Ald Bor" userId="9517a27165dde3b0" providerId="LiveId" clId="{5A243A74-83CE-410D-A6E7-2C407C50D0AF}" dt="2022-04-05T10:50:35.661" v="147" actId="2696"/>
        <pc:sldMkLst>
          <pc:docMk/>
          <pc:sldMk cId="2188499377" sldId="474"/>
        </pc:sldMkLst>
        <pc:spChg chg="mod">
          <ac:chgData name="Ald Bor" userId="9517a27165dde3b0" providerId="LiveId" clId="{5A243A74-83CE-410D-A6E7-2C407C50D0AF}" dt="2022-04-05T10:47:53.567" v="137" actId="20577"/>
          <ac:spMkLst>
            <pc:docMk/>
            <pc:sldMk cId="2188499377" sldId="474"/>
            <ac:spMk id="30" creationId="{00000000-0000-0000-0000-000000000000}"/>
          </ac:spMkLst>
        </pc:spChg>
        <pc:spChg chg="del mod">
          <ac:chgData name="Ald Bor" userId="9517a27165dde3b0" providerId="LiveId" clId="{5A243A74-83CE-410D-A6E7-2C407C50D0AF}" dt="2022-04-05T10:24:31.463" v="13" actId="21"/>
          <ac:spMkLst>
            <pc:docMk/>
            <pc:sldMk cId="2188499377" sldId="474"/>
            <ac:spMk id="72" creationId="{00000000-0000-0000-0000-000000000000}"/>
          </ac:spMkLst>
        </pc:spChg>
      </pc:sldChg>
      <pc:sldChg chg="add del">
        <pc:chgData name="Ald Bor" userId="9517a27165dde3b0" providerId="LiveId" clId="{5A243A74-83CE-410D-A6E7-2C407C50D0AF}" dt="2022-04-05T11:45:04.477" v="968" actId="2696"/>
        <pc:sldMkLst>
          <pc:docMk/>
          <pc:sldMk cId="3223601818" sldId="475"/>
        </pc:sldMkLst>
      </pc:sldChg>
      <pc:sldChg chg="add del">
        <pc:chgData name="Ald Bor" userId="9517a27165dde3b0" providerId="LiveId" clId="{5A243A74-83CE-410D-A6E7-2C407C50D0AF}" dt="2022-04-05T11:45:02.352" v="967" actId="2696"/>
        <pc:sldMkLst>
          <pc:docMk/>
          <pc:sldMk cId="890668707" sldId="476"/>
        </pc:sldMkLst>
      </pc:sldChg>
      <pc:sldChg chg="add del">
        <pc:chgData name="Ald Bor" userId="9517a27165dde3b0" providerId="LiveId" clId="{5A243A74-83CE-410D-A6E7-2C407C50D0AF}" dt="2022-04-05T11:45:00.351" v="966" actId="2696"/>
        <pc:sldMkLst>
          <pc:docMk/>
          <pc:sldMk cId="890668707" sldId="477"/>
        </pc:sldMkLst>
      </pc:sldChg>
      <pc:sldChg chg="add del">
        <pc:chgData name="Ald Bor" userId="9517a27165dde3b0" providerId="LiveId" clId="{5A243A74-83CE-410D-A6E7-2C407C50D0AF}" dt="2022-04-05T11:44:46.198" v="960" actId="2696"/>
        <pc:sldMkLst>
          <pc:docMk/>
          <pc:sldMk cId="1288022200" sldId="479"/>
        </pc:sldMkLst>
      </pc:sldChg>
      <pc:sldChg chg="add del">
        <pc:chgData name="Ald Bor" userId="9517a27165dde3b0" providerId="LiveId" clId="{5A243A74-83CE-410D-A6E7-2C407C50D0AF}" dt="2022-04-05T11:44:49.560" v="961" actId="2696"/>
        <pc:sldMkLst>
          <pc:docMk/>
          <pc:sldMk cId="1288022200" sldId="480"/>
        </pc:sldMkLst>
      </pc:sldChg>
      <pc:sldChg chg="add del">
        <pc:chgData name="Ald Bor" userId="9517a27165dde3b0" providerId="LiveId" clId="{5A243A74-83CE-410D-A6E7-2C407C50D0AF}" dt="2022-04-05T11:44:51.767" v="962" actId="2696"/>
        <pc:sldMkLst>
          <pc:docMk/>
          <pc:sldMk cId="1288022200" sldId="481"/>
        </pc:sldMkLst>
      </pc:sldChg>
      <pc:sldChg chg="add del">
        <pc:chgData name="Ald Bor" userId="9517a27165dde3b0" providerId="LiveId" clId="{5A243A74-83CE-410D-A6E7-2C407C50D0AF}" dt="2022-04-05T11:44:56.269" v="964" actId="2696"/>
        <pc:sldMkLst>
          <pc:docMk/>
          <pc:sldMk cId="1288022200" sldId="482"/>
        </pc:sldMkLst>
      </pc:sldChg>
      <pc:sldChg chg="add del">
        <pc:chgData name="Ald Bor" userId="9517a27165dde3b0" providerId="LiveId" clId="{5A243A74-83CE-410D-A6E7-2C407C50D0AF}" dt="2022-04-05T11:44:58.271" v="965" actId="2696"/>
        <pc:sldMkLst>
          <pc:docMk/>
          <pc:sldMk cId="1288022200" sldId="483"/>
        </pc:sldMkLst>
      </pc:sldChg>
      <pc:sldChg chg="add del">
        <pc:chgData name="Ald Bor" userId="9517a27165dde3b0" providerId="LiveId" clId="{5A243A74-83CE-410D-A6E7-2C407C50D0AF}" dt="2022-04-05T11:44:54.111" v="963" actId="2696"/>
        <pc:sldMkLst>
          <pc:docMk/>
          <pc:sldMk cId="3740815100" sldId="484"/>
        </pc:sldMkLst>
      </pc:sldChg>
      <pc:sldChg chg="add del">
        <pc:chgData name="Ald Bor" userId="9517a27165dde3b0" providerId="LiveId" clId="{5A243A74-83CE-410D-A6E7-2C407C50D0AF}" dt="2022-04-05T11:45:58.945" v="976" actId="2696"/>
        <pc:sldMkLst>
          <pc:docMk/>
          <pc:sldMk cId="1445870028" sldId="485"/>
        </pc:sldMkLst>
      </pc:sldChg>
      <pc:sldChg chg="add del">
        <pc:chgData name="Ald Bor" userId="9517a27165dde3b0" providerId="LiveId" clId="{5A243A74-83CE-410D-A6E7-2C407C50D0AF}" dt="2022-04-05T10:53:34.648" v="163" actId="2696"/>
        <pc:sldMkLst>
          <pc:docMk/>
          <pc:sldMk cId="4418062" sldId="491"/>
        </pc:sldMkLst>
      </pc:sldChg>
      <pc:sldChg chg="add del">
        <pc:chgData name="Ald Bor" userId="9517a27165dde3b0" providerId="LiveId" clId="{5A243A74-83CE-410D-A6E7-2C407C50D0AF}" dt="2022-04-05T10:52:21.430" v="154" actId="2696"/>
        <pc:sldMkLst>
          <pc:docMk/>
          <pc:sldMk cId="660711695" sldId="518"/>
        </pc:sldMkLst>
      </pc:sldChg>
      <pc:sldChg chg="add del">
        <pc:chgData name="Ald Bor" userId="9517a27165dde3b0" providerId="LiveId" clId="{5A243A74-83CE-410D-A6E7-2C407C50D0AF}" dt="2022-04-05T11:45:06.682" v="969" actId="2696"/>
        <pc:sldMkLst>
          <pc:docMk/>
          <pc:sldMk cId="2983946722" sldId="519"/>
        </pc:sldMkLst>
      </pc:sldChg>
      <pc:sldChg chg="add del">
        <pc:chgData name="Ald Bor" userId="9517a27165dde3b0" providerId="LiveId" clId="{5A243A74-83CE-410D-A6E7-2C407C50D0AF}" dt="2022-04-05T11:45:13.328" v="972" actId="2696"/>
        <pc:sldMkLst>
          <pc:docMk/>
          <pc:sldMk cId="2983946722" sldId="520"/>
        </pc:sldMkLst>
      </pc:sldChg>
      <pc:sldChg chg="add del">
        <pc:chgData name="Ald Bor" userId="9517a27165dde3b0" providerId="LiveId" clId="{5A243A74-83CE-410D-A6E7-2C407C50D0AF}" dt="2022-04-05T11:45:16.783" v="973" actId="2696"/>
        <pc:sldMkLst>
          <pc:docMk/>
          <pc:sldMk cId="2983946722" sldId="521"/>
        </pc:sldMkLst>
      </pc:sldChg>
      <pc:sldChg chg="add del">
        <pc:chgData name="Ald Bor" userId="9517a27165dde3b0" providerId="LiveId" clId="{5A243A74-83CE-410D-A6E7-2C407C50D0AF}" dt="2022-04-05T11:45:08.933" v="970" actId="2696"/>
        <pc:sldMkLst>
          <pc:docMk/>
          <pc:sldMk cId="1523258162" sldId="522"/>
        </pc:sldMkLst>
      </pc:sldChg>
      <pc:sldChg chg="add del">
        <pc:chgData name="Ald Bor" userId="9517a27165dde3b0" providerId="LiveId" clId="{5A243A74-83CE-410D-A6E7-2C407C50D0AF}" dt="2022-04-05T11:45:11.140" v="971" actId="2696"/>
        <pc:sldMkLst>
          <pc:docMk/>
          <pc:sldMk cId="1523258162" sldId="523"/>
        </pc:sldMkLst>
      </pc:sldChg>
      <pc:sldChg chg="add del">
        <pc:chgData name="Ald Bor" userId="9517a27165dde3b0" providerId="LiveId" clId="{5A243A74-83CE-410D-A6E7-2C407C50D0AF}" dt="2022-04-05T10:54:02.562" v="165" actId="2696"/>
        <pc:sldMkLst>
          <pc:docMk/>
          <pc:sldMk cId="2291095666" sldId="524"/>
        </pc:sldMkLst>
      </pc:sldChg>
      <pc:sldChg chg="modSp del mod">
        <pc:chgData name="Ald Bor" userId="9517a27165dde3b0" providerId="LiveId" clId="{5A243A74-83CE-410D-A6E7-2C407C50D0AF}" dt="2022-04-05T11:02:46.529" v="365" actId="2696"/>
        <pc:sldMkLst>
          <pc:docMk/>
          <pc:sldMk cId="1433573400" sldId="526"/>
        </pc:sldMkLst>
        <pc:spChg chg="mod">
          <ac:chgData name="Ald Bor" userId="9517a27165dde3b0" providerId="LiveId" clId="{5A243A74-83CE-410D-A6E7-2C407C50D0AF}" dt="2022-04-05T10:59:25.889" v="340" actId="20577"/>
          <ac:spMkLst>
            <pc:docMk/>
            <pc:sldMk cId="1433573400" sldId="526"/>
            <ac:spMk id="4" creationId="{00000000-0000-0000-0000-000000000000}"/>
          </ac:spMkLst>
        </pc:spChg>
        <pc:spChg chg="mod">
          <ac:chgData name="Ald Bor" userId="9517a27165dde3b0" providerId="LiveId" clId="{5A243A74-83CE-410D-A6E7-2C407C50D0AF}" dt="2022-04-05T10:59:46.457" v="353" actId="20577"/>
          <ac:spMkLst>
            <pc:docMk/>
            <pc:sldMk cId="1433573400" sldId="526"/>
            <ac:spMk id="11" creationId="{00000000-0000-0000-0000-000000000000}"/>
          </ac:spMkLst>
        </pc:spChg>
      </pc:sldChg>
      <pc:sldChg chg="add del">
        <pc:chgData name="Ald Bor" userId="9517a27165dde3b0" providerId="LiveId" clId="{5A243A74-83CE-410D-A6E7-2C407C50D0AF}" dt="2022-04-05T10:55:35.241" v="166" actId="2696"/>
        <pc:sldMkLst>
          <pc:docMk/>
          <pc:sldMk cId="3400786330" sldId="526"/>
        </pc:sldMkLst>
      </pc:sldChg>
      <pc:sldChg chg="delSp modSp mod">
        <pc:chgData name="Ald Bor" userId="9517a27165dde3b0" providerId="LiveId" clId="{5A243A74-83CE-410D-A6E7-2C407C50D0AF}" dt="2022-04-05T21:41:27.075" v="2615" actId="113"/>
        <pc:sldMkLst>
          <pc:docMk/>
          <pc:sldMk cId="1629431427" sldId="527"/>
        </pc:sldMkLst>
        <pc:spChg chg="del">
          <ac:chgData name="Ald Bor" userId="9517a27165dde3b0" providerId="LiveId" clId="{5A243A74-83CE-410D-A6E7-2C407C50D0AF}" dt="2022-04-05T21:41:02.918" v="2610" actId="21"/>
          <ac:spMkLst>
            <pc:docMk/>
            <pc:sldMk cId="1629431427" sldId="527"/>
            <ac:spMk id="4" creationId="{00000000-0000-0000-0000-000000000000}"/>
          </ac:spMkLst>
        </pc:spChg>
        <pc:spChg chg="mod">
          <ac:chgData name="Ald Bor" userId="9517a27165dde3b0" providerId="LiveId" clId="{5A243A74-83CE-410D-A6E7-2C407C50D0AF}" dt="2022-04-05T21:41:27.075" v="2615" actId="113"/>
          <ac:spMkLst>
            <pc:docMk/>
            <pc:sldMk cId="1629431427" sldId="527"/>
            <ac:spMk id="11" creationId="{00000000-0000-0000-0000-000000000000}"/>
          </ac:spMkLst>
        </pc:spChg>
      </pc:sldChg>
      <pc:sldChg chg="add del">
        <pc:chgData name="Ald Bor" userId="9517a27165dde3b0" providerId="LiveId" clId="{5A243A74-83CE-410D-A6E7-2C407C50D0AF}" dt="2022-04-05T10:55:45.846" v="167" actId="2696"/>
        <pc:sldMkLst>
          <pc:docMk/>
          <pc:sldMk cId="2351179418" sldId="527"/>
        </pc:sldMkLst>
      </pc:sldChg>
      <pc:sldChg chg="modSp del mod">
        <pc:chgData name="Ald Bor" userId="9517a27165dde3b0" providerId="LiveId" clId="{5A243A74-83CE-410D-A6E7-2C407C50D0AF}" dt="2022-04-05T21:40:50.895" v="2609" actId="2696"/>
        <pc:sldMkLst>
          <pc:docMk/>
          <pc:sldMk cId="2673265501" sldId="527"/>
        </pc:sldMkLst>
        <pc:spChg chg="mod">
          <ac:chgData name="Ald Bor" userId="9517a27165dde3b0" providerId="LiveId" clId="{5A243A74-83CE-410D-A6E7-2C407C50D0AF}" dt="2022-04-05T12:47:43.011" v="1299"/>
          <ac:spMkLst>
            <pc:docMk/>
            <pc:sldMk cId="2673265501" sldId="527"/>
            <ac:spMk id="4" creationId="{00000000-0000-0000-0000-000000000000}"/>
          </ac:spMkLst>
        </pc:spChg>
        <pc:spChg chg="mod">
          <ac:chgData name="Ald Bor" userId="9517a27165dde3b0" providerId="LiveId" clId="{5A243A74-83CE-410D-A6E7-2C407C50D0AF}" dt="2022-04-05T12:51:22.573" v="1364" actId="20577"/>
          <ac:spMkLst>
            <pc:docMk/>
            <pc:sldMk cId="2673265501" sldId="527"/>
            <ac:spMk id="11" creationId="{00000000-0000-0000-0000-000000000000}"/>
          </ac:spMkLst>
        </pc:spChg>
      </pc:sldChg>
      <pc:sldChg chg="add del">
        <pc:chgData name="Ald Bor" userId="9517a27165dde3b0" providerId="LiveId" clId="{5A243A74-83CE-410D-A6E7-2C407C50D0AF}" dt="2022-04-05T10:56:05.200" v="169" actId="2696"/>
        <pc:sldMkLst>
          <pc:docMk/>
          <pc:sldMk cId="289459215" sldId="531"/>
        </pc:sldMkLst>
      </pc:sldChg>
      <pc:sldChg chg="modSp del mod">
        <pc:chgData name="Ald Bor" userId="9517a27165dde3b0" providerId="LiveId" clId="{5A243A74-83CE-410D-A6E7-2C407C50D0AF}" dt="2022-04-08T06:42:48.338" v="5257" actId="2696"/>
        <pc:sldMkLst>
          <pc:docMk/>
          <pc:sldMk cId="304643924" sldId="531"/>
        </pc:sldMkLst>
        <pc:spChg chg="mod">
          <ac:chgData name="Ald Bor" userId="9517a27165dde3b0" providerId="LiveId" clId="{5A243A74-83CE-410D-A6E7-2C407C50D0AF}" dt="2022-04-05T11:38:11.342" v="666" actId="21"/>
          <ac:spMkLst>
            <pc:docMk/>
            <pc:sldMk cId="304643924" sldId="531"/>
            <ac:spMk id="4" creationId="{00000000-0000-0000-0000-000000000000}"/>
          </ac:spMkLst>
        </pc:spChg>
        <pc:spChg chg="mod">
          <ac:chgData name="Ald Bor" userId="9517a27165dde3b0" providerId="LiveId" clId="{5A243A74-83CE-410D-A6E7-2C407C50D0AF}" dt="2022-04-05T11:40:51.331" v="860" actId="20577"/>
          <ac:spMkLst>
            <pc:docMk/>
            <pc:sldMk cId="304643924" sldId="531"/>
            <ac:spMk id="11" creationId="{00000000-0000-0000-0000-000000000000}"/>
          </ac:spMkLst>
        </pc:spChg>
      </pc:sldChg>
      <pc:sldChg chg="add del">
        <pc:chgData name="Ald Bor" userId="9517a27165dde3b0" providerId="LiveId" clId="{5A243A74-83CE-410D-A6E7-2C407C50D0AF}" dt="2022-04-05T10:56:17.019" v="170" actId="2696"/>
        <pc:sldMkLst>
          <pc:docMk/>
          <pc:sldMk cId="1797785549" sldId="533"/>
        </pc:sldMkLst>
      </pc:sldChg>
      <pc:sldChg chg="modSp del mod">
        <pc:chgData name="Ald Bor" userId="9517a27165dde3b0" providerId="LiveId" clId="{5A243A74-83CE-410D-A6E7-2C407C50D0AF}" dt="2022-04-08T06:42:38.097" v="5256" actId="2696"/>
        <pc:sldMkLst>
          <pc:docMk/>
          <pc:sldMk cId="4252628329" sldId="533"/>
        </pc:sldMkLst>
        <pc:spChg chg="mod">
          <ac:chgData name="Ald Bor" userId="9517a27165dde3b0" providerId="LiveId" clId="{5A243A74-83CE-410D-A6E7-2C407C50D0AF}" dt="2022-04-05T11:41:56.057" v="889" actId="20577"/>
          <ac:spMkLst>
            <pc:docMk/>
            <pc:sldMk cId="4252628329" sldId="533"/>
            <ac:spMk id="4" creationId="{00000000-0000-0000-0000-000000000000}"/>
          </ac:spMkLst>
        </pc:spChg>
        <pc:spChg chg="mod">
          <ac:chgData name="Ald Bor" userId="9517a27165dde3b0" providerId="LiveId" clId="{5A243A74-83CE-410D-A6E7-2C407C50D0AF}" dt="2022-04-05T11:43:04.619" v="926" actId="20577"/>
          <ac:spMkLst>
            <pc:docMk/>
            <pc:sldMk cId="4252628329" sldId="533"/>
            <ac:spMk id="11" creationId="{00000000-0000-0000-0000-000000000000}"/>
          </ac:spMkLst>
        </pc:spChg>
      </pc:sldChg>
      <pc:sldChg chg="modSp del mod">
        <pc:chgData name="Ald Bor" userId="9517a27165dde3b0" providerId="LiveId" clId="{5A243A74-83CE-410D-A6E7-2C407C50D0AF}" dt="2022-04-08T06:42:53.797" v="5258" actId="2696"/>
        <pc:sldMkLst>
          <pc:docMk/>
          <pc:sldMk cId="405809421" sldId="535"/>
        </pc:sldMkLst>
        <pc:spChg chg="mod">
          <ac:chgData name="Ald Bor" userId="9517a27165dde3b0" providerId="LiveId" clId="{5A243A74-83CE-410D-A6E7-2C407C50D0AF}" dt="2022-04-05T11:43:42.875" v="959" actId="20577"/>
          <ac:spMkLst>
            <pc:docMk/>
            <pc:sldMk cId="405809421" sldId="535"/>
            <ac:spMk id="11" creationId="{00000000-0000-0000-0000-000000000000}"/>
          </ac:spMkLst>
        </pc:spChg>
      </pc:sldChg>
      <pc:sldChg chg="add del">
        <pc:chgData name="Ald Bor" userId="9517a27165dde3b0" providerId="LiveId" clId="{5A243A74-83CE-410D-A6E7-2C407C50D0AF}" dt="2022-04-05T10:56:24.257" v="171" actId="2696"/>
        <pc:sldMkLst>
          <pc:docMk/>
          <pc:sldMk cId="3756076355" sldId="535"/>
        </pc:sldMkLst>
      </pc:sldChg>
      <pc:sldChg chg="add del">
        <pc:chgData name="Ald Bor" userId="9517a27165dde3b0" providerId="LiveId" clId="{5A243A74-83CE-410D-A6E7-2C407C50D0AF}" dt="2022-04-05T11:46:04.104" v="978" actId="2696"/>
        <pc:sldMkLst>
          <pc:docMk/>
          <pc:sldMk cId="2061383758" sldId="537"/>
        </pc:sldMkLst>
      </pc:sldChg>
      <pc:sldChg chg="add del">
        <pc:chgData name="Ald Bor" userId="9517a27165dde3b0" providerId="LiveId" clId="{5A243A74-83CE-410D-A6E7-2C407C50D0AF}" dt="2022-04-05T11:46:01.348" v="977" actId="2696"/>
        <pc:sldMkLst>
          <pc:docMk/>
          <pc:sldMk cId="5808257" sldId="539"/>
        </pc:sldMkLst>
      </pc:sldChg>
      <pc:sldChg chg="add del">
        <pc:chgData name="Ald Bor" userId="9517a27165dde3b0" providerId="LiveId" clId="{5A243A74-83CE-410D-A6E7-2C407C50D0AF}" dt="2022-04-05T10:53:40.259" v="164" actId="2696"/>
        <pc:sldMkLst>
          <pc:docMk/>
          <pc:sldMk cId="1142418806" sldId="543"/>
        </pc:sldMkLst>
      </pc:sldChg>
      <pc:sldChg chg="add del">
        <pc:chgData name="Ald Bor" userId="9517a27165dde3b0" providerId="LiveId" clId="{5A243A74-83CE-410D-A6E7-2C407C50D0AF}" dt="2022-04-05T10:55:54.761" v="168" actId="2696"/>
        <pc:sldMkLst>
          <pc:docMk/>
          <pc:sldMk cId="1183850670" sldId="550"/>
        </pc:sldMkLst>
      </pc:sldChg>
      <pc:sldChg chg="modSp del mod">
        <pc:chgData name="Ald Bor" userId="9517a27165dde3b0" providerId="LiveId" clId="{5A243A74-83CE-410D-A6E7-2C407C50D0AF}" dt="2022-04-08T06:42:05.498" v="5254" actId="2696"/>
        <pc:sldMkLst>
          <pc:docMk/>
          <pc:sldMk cId="2586854621" sldId="550"/>
        </pc:sldMkLst>
        <pc:spChg chg="mod">
          <ac:chgData name="Ald Bor" userId="9517a27165dde3b0" providerId="LiveId" clId="{5A243A74-83CE-410D-A6E7-2C407C50D0AF}" dt="2022-04-05T11:38:26.477" v="667"/>
          <ac:spMkLst>
            <pc:docMk/>
            <pc:sldMk cId="2586854621" sldId="550"/>
            <ac:spMk id="4" creationId="{00000000-0000-0000-0000-000000000000}"/>
          </ac:spMkLst>
        </pc:spChg>
        <pc:spChg chg="mod">
          <ac:chgData name="Ald Bor" userId="9517a27165dde3b0" providerId="LiveId" clId="{5A243A74-83CE-410D-A6E7-2C407C50D0AF}" dt="2022-04-05T11:36:24.347" v="641" actId="20577"/>
          <ac:spMkLst>
            <pc:docMk/>
            <pc:sldMk cId="2586854621" sldId="550"/>
            <ac:spMk id="11" creationId="{00000000-0000-0000-0000-000000000000}"/>
          </ac:spMkLst>
        </pc:spChg>
      </pc:sldChg>
      <pc:sldChg chg="addSp delSp modSp del mod">
        <pc:chgData name="Ald Bor" userId="9517a27165dde3b0" providerId="LiveId" clId="{5A243A74-83CE-410D-A6E7-2C407C50D0AF}" dt="2022-04-05T16:25:17.742" v="2477" actId="2696"/>
        <pc:sldMkLst>
          <pc:docMk/>
          <pc:sldMk cId="177983874" sldId="551"/>
        </pc:sldMkLst>
        <pc:spChg chg="mod">
          <ac:chgData name="Ald Bor" userId="9517a27165dde3b0" providerId="LiveId" clId="{5A243A74-83CE-410D-A6E7-2C407C50D0AF}" dt="2022-04-05T11:26:39.555" v="519" actId="20577"/>
          <ac:spMkLst>
            <pc:docMk/>
            <pc:sldMk cId="177983874" sldId="551"/>
            <ac:spMk id="72" creationId="{00000000-0000-0000-0000-000000000000}"/>
          </ac:spMkLst>
        </pc:spChg>
        <pc:picChg chg="add mod">
          <ac:chgData name="Ald Bor" userId="9517a27165dde3b0" providerId="LiveId" clId="{5A243A74-83CE-410D-A6E7-2C407C50D0AF}" dt="2022-04-05T11:26:47.236" v="520" actId="1076"/>
          <ac:picMkLst>
            <pc:docMk/>
            <pc:sldMk cId="177983874" sldId="551"/>
            <ac:picMk id="2" creationId="{A7EEED6D-F84D-4FBA-A4D0-8A11BF973DB4}"/>
          </ac:picMkLst>
        </pc:picChg>
        <pc:picChg chg="del mod">
          <ac:chgData name="Ald Bor" userId="9517a27165dde3b0" providerId="LiveId" clId="{5A243A74-83CE-410D-A6E7-2C407C50D0AF}" dt="2022-04-05T11:23:59.237" v="481" actId="21"/>
          <ac:picMkLst>
            <pc:docMk/>
            <pc:sldMk cId="177983874" sldId="551"/>
            <ac:picMk id="2051" creationId="{00000000-0000-0000-0000-000000000000}"/>
          </ac:picMkLst>
        </pc:picChg>
        <pc:picChg chg="del mod">
          <ac:chgData name="Ald Bor" userId="9517a27165dde3b0" providerId="LiveId" clId="{5A243A74-83CE-410D-A6E7-2C407C50D0AF}" dt="2022-04-05T10:52:56.472" v="156" actId="21"/>
          <ac:picMkLst>
            <pc:docMk/>
            <pc:sldMk cId="177983874" sldId="551"/>
            <ac:picMk id="4098" creationId="{00000000-0000-0000-0000-000000000000}"/>
          </ac:picMkLst>
        </pc:picChg>
      </pc:sldChg>
      <pc:sldChg chg="add del">
        <pc:chgData name="Ald Bor" userId="9517a27165dde3b0" providerId="LiveId" clId="{5A243A74-83CE-410D-A6E7-2C407C50D0AF}" dt="2022-04-05T10:50:46.832" v="148" actId="2696"/>
        <pc:sldMkLst>
          <pc:docMk/>
          <pc:sldMk cId="905868718" sldId="551"/>
        </pc:sldMkLst>
      </pc:sldChg>
      <pc:sldChg chg="modSp del mod">
        <pc:chgData name="Ald Bor" userId="9517a27165dde3b0" providerId="LiveId" clId="{5A243A74-83CE-410D-A6E7-2C407C50D0AF}" dt="2022-04-05T22:01:55.845" v="2713" actId="2696"/>
        <pc:sldMkLst>
          <pc:docMk/>
          <pc:sldMk cId="2441716513" sldId="551"/>
        </pc:sldMkLst>
        <pc:spChg chg="mod">
          <ac:chgData name="Ald Bor" userId="9517a27165dde3b0" providerId="LiveId" clId="{5A243A74-83CE-410D-A6E7-2C407C50D0AF}" dt="2022-04-05T21:43:41.847" v="2621" actId="14100"/>
          <ac:spMkLst>
            <pc:docMk/>
            <pc:sldMk cId="2441716513" sldId="551"/>
            <ac:spMk id="72" creationId="{00000000-0000-0000-0000-000000000000}"/>
          </ac:spMkLst>
        </pc:spChg>
      </pc:sldChg>
      <pc:sldChg chg="add del">
        <pc:chgData name="Ald Bor" userId="9517a27165dde3b0" providerId="LiveId" clId="{5A243A74-83CE-410D-A6E7-2C407C50D0AF}" dt="2022-04-05T10:52:08.084" v="151" actId="2696"/>
        <pc:sldMkLst>
          <pc:docMk/>
          <pc:sldMk cId="1835497245" sldId="553"/>
        </pc:sldMkLst>
      </pc:sldChg>
      <pc:sldChg chg="add del">
        <pc:chgData name="Ald Bor" userId="9517a27165dde3b0" providerId="LiveId" clId="{5A243A74-83CE-410D-A6E7-2C407C50D0AF}" dt="2022-04-05T10:50:23.035" v="145" actId="2696"/>
        <pc:sldMkLst>
          <pc:docMk/>
          <pc:sldMk cId="2133592637" sldId="554"/>
        </pc:sldMkLst>
      </pc:sldChg>
      <pc:sldChg chg="add del">
        <pc:chgData name="Ald Bor" userId="9517a27165dde3b0" providerId="LiveId" clId="{5A243A74-83CE-410D-A6E7-2C407C50D0AF}" dt="2022-04-05T10:52:18.189" v="153" actId="2696"/>
        <pc:sldMkLst>
          <pc:docMk/>
          <pc:sldMk cId="1697756839" sldId="555"/>
        </pc:sldMkLst>
      </pc:sldChg>
      <pc:sldChg chg="add del">
        <pc:chgData name="Ald Bor" userId="9517a27165dde3b0" providerId="LiveId" clId="{5A243A74-83CE-410D-A6E7-2C407C50D0AF}" dt="2022-04-05T10:50:10.813" v="144" actId="2696"/>
        <pc:sldMkLst>
          <pc:docMk/>
          <pc:sldMk cId="699419512" sldId="556"/>
        </pc:sldMkLst>
      </pc:sldChg>
      <pc:sldChg chg="add del">
        <pc:chgData name="Ald Bor" userId="9517a27165dde3b0" providerId="LiveId" clId="{5A243A74-83CE-410D-A6E7-2C407C50D0AF}" dt="2022-04-05T10:52:10.852" v="152" actId="2696"/>
        <pc:sldMkLst>
          <pc:docMk/>
          <pc:sldMk cId="2592379409" sldId="561"/>
        </pc:sldMkLst>
      </pc:sldChg>
      <pc:sldChg chg="del">
        <pc:chgData name="Ald Bor" userId="9517a27165dde3b0" providerId="LiveId" clId="{5A243A74-83CE-410D-A6E7-2C407C50D0AF}" dt="2022-04-05T16:26:18.445" v="2479" actId="2696"/>
        <pc:sldMkLst>
          <pc:docMk/>
          <pc:sldMk cId="3343941774" sldId="561"/>
        </pc:sldMkLst>
      </pc:sldChg>
      <pc:sldChg chg="add del">
        <pc:chgData name="Ald Bor" userId="9517a27165dde3b0" providerId="LiveId" clId="{5A243A74-83CE-410D-A6E7-2C407C50D0AF}" dt="2022-04-05T10:50:05.157" v="143" actId="2696"/>
        <pc:sldMkLst>
          <pc:docMk/>
          <pc:sldMk cId="1587879324" sldId="562"/>
        </pc:sldMkLst>
      </pc:sldChg>
      <pc:sldChg chg="add del">
        <pc:chgData name="Ald Bor" userId="9517a27165dde3b0" providerId="LiveId" clId="{5A243A74-83CE-410D-A6E7-2C407C50D0AF}" dt="2022-04-05T10:49:54.189" v="141" actId="2696"/>
        <pc:sldMkLst>
          <pc:docMk/>
          <pc:sldMk cId="3128381586" sldId="563"/>
        </pc:sldMkLst>
      </pc:sldChg>
      <pc:sldChg chg="add del">
        <pc:chgData name="Ald Bor" userId="9517a27165dde3b0" providerId="LiveId" clId="{5A243A74-83CE-410D-A6E7-2C407C50D0AF}" dt="2022-04-05T10:49:50.347" v="140" actId="2696"/>
        <pc:sldMkLst>
          <pc:docMk/>
          <pc:sldMk cId="1967520015" sldId="564"/>
        </pc:sldMkLst>
      </pc:sldChg>
      <pc:sldChg chg="add del">
        <pc:chgData name="Ald Bor" userId="9517a27165dde3b0" providerId="LiveId" clId="{5A243A74-83CE-410D-A6E7-2C407C50D0AF}" dt="2022-04-05T10:50:32.205" v="146" actId="2696"/>
        <pc:sldMkLst>
          <pc:docMk/>
          <pc:sldMk cId="1842987257" sldId="565"/>
        </pc:sldMkLst>
      </pc:sldChg>
      <pc:sldChg chg="addSp modSp mod">
        <pc:chgData name="Ald Bor" userId="9517a27165dde3b0" providerId="LiveId" clId="{5A243A74-83CE-410D-A6E7-2C407C50D0AF}" dt="2022-04-08T10:22:28.243" v="7134" actId="20577"/>
        <pc:sldMkLst>
          <pc:docMk/>
          <pc:sldMk cId="2090808328" sldId="566"/>
        </pc:sldMkLst>
        <pc:spChg chg="mod">
          <ac:chgData name="Ald Bor" userId="9517a27165dde3b0" providerId="LiveId" clId="{5A243A74-83CE-410D-A6E7-2C407C50D0AF}" dt="2022-04-08T10:22:28.243" v="7134" actId="20577"/>
          <ac:spMkLst>
            <pc:docMk/>
            <pc:sldMk cId="2090808328" sldId="566"/>
            <ac:spMk id="30" creationId="{00000000-0000-0000-0000-000000000000}"/>
          </ac:spMkLst>
        </pc:spChg>
        <pc:picChg chg="add mod">
          <ac:chgData name="Ald Bor" userId="9517a27165dde3b0" providerId="LiveId" clId="{5A243A74-83CE-410D-A6E7-2C407C50D0AF}" dt="2022-04-08T07:13:31.581" v="5833" actId="14100"/>
          <ac:picMkLst>
            <pc:docMk/>
            <pc:sldMk cId="2090808328" sldId="566"/>
            <ac:picMk id="2" creationId="{B5A2D093-33E4-4570-B9F3-54FD88D76390}"/>
          </ac:picMkLst>
        </pc:picChg>
      </pc:sldChg>
      <pc:sldChg chg="del">
        <pc:chgData name="Ald Bor" userId="9517a27165dde3b0" providerId="LiveId" clId="{5A243A74-83CE-410D-A6E7-2C407C50D0AF}" dt="2022-04-05T11:28:27.316" v="525" actId="2696"/>
        <pc:sldMkLst>
          <pc:docMk/>
          <pc:sldMk cId="270799051" sldId="567"/>
        </pc:sldMkLst>
      </pc:sldChg>
      <pc:sldChg chg="del">
        <pc:chgData name="Ald Bor" userId="9517a27165dde3b0" providerId="LiveId" clId="{5A243A74-83CE-410D-A6E7-2C407C50D0AF}" dt="2022-04-05T11:28:32.572" v="526" actId="2696"/>
        <pc:sldMkLst>
          <pc:docMk/>
          <pc:sldMk cId="3642084511" sldId="568"/>
        </pc:sldMkLst>
      </pc:sldChg>
      <pc:sldChg chg="del">
        <pc:chgData name="Ald Bor" userId="9517a27165dde3b0" providerId="LiveId" clId="{5A243A74-83CE-410D-A6E7-2C407C50D0AF}" dt="2022-04-05T22:02:00.803" v="2714" actId="2696"/>
        <pc:sldMkLst>
          <pc:docMk/>
          <pc:sldMk cId="590528274" sldId="569"/>
        </pc:sldMkLst>
      </pc:sldChg>
      <pc:sldChg chg="addSp delSp modSp del mod">
        <pc:chgData name="Ald Bor" userId="9517a27165dde3b0" providerId="LiveId" clId="{5A243A74-83CE-410D-A6E7-2C407C50D0AF}" dt="2022-04-05T16:25:38.636" v="2478" actId="2696"/>
        <pc:sldMkLst>
          <pc:docMk/>
          <pc:sldMk cId="1367192173" sldId="569"/>
        </pc:sldMkLst>
        <pc:spChg chg="add del">
          <ac:chgData name="Ald Bor" userId="9517a27165dde3b0" providerId="LiveId" clId="{5A243A74-83CE-410D-A6E7-2C407C50D0AF}" dt="2022-04-05T11:25:01.757" v="493" actId="21"/>
          <ac:spMkLst>
            <pc:docMk/>
            <pc:sldMk cId="1367192173" sldId="569"/>
            <ac:spMk id="30" creationId="{00000000-0000-0000-0000-000000000000}"/>
          </ac:spMkLst>
        </pc:spChg>
        <pc:picChg chg="add mod">
          <ac:chgData name="Ald Bor" userId="9517a27165dde3b0" providerId="LiveId" clId="{5A243A74-83CE-410D-A6E7-2C407C50D0AF}" dt="2022-04-05T11:27:51.037" v="524" actId="14100"/>
          <ac:picMkLst>
            <pc:docMk/>
            <pc:sldMk cId="1367192173" sldId="569"/>
            <ac:picMk id="2" creationId="{AD5BB632-97F0-4F20-8F66-3D47D3BA996F}"/>
          </ac:picMkLst>
        </pc:picChg>
        <pc:picChg chg="add del mod">
          <ac:chgData name="Ald Bor" userId="9517a27165dde3b0" providerId="LiveId" clId="{5A243A74-83CE-410D-A6E7-2C407C50D0AF}" dt="2022-04-05T11:26:55.930" v="521" actId="21"/>
          <ac:picMkLst>
            <pc:docMk/>
            <pc:sldMk cId="1367192173" sldId="569"/>
            <ac:picMk id="2050" creationId="{00000000-0000-0000-0000-000000000000}"/>
          </ac:picMkLst>
        </pc:picChg>
      </pc:sldChg>
      <pc:sldChg chg="addSp modSp del mod">
        <pc:chgData name="Ald Bor" userId="9517a27165dde3b0" providerId="LiveId" clId="{5A243A74-83CE-410D-A6E7-2C407C50D0AF}" dt="2022-04-05T16:26:37.495" v="2480" actId="2696"/>
        <pc:sldMkLst>
          <pc:docMk/>
          <pc:sldMk cId="2332271754" sldId="570"/>
        </pc:sldMkLst>
        <pc:spChg chg="mod">
          <ac:chgData name="Ald Bor" userId="9517a27165dde3b0" providerId="LiveId" clId="{5A243A74-83CE-410D-A6E7-2C407C50D0AF}" dt="2022-04-05T11:01:58.899" v="354" actId="1076"/>
          <ac:spMkLst>
            <pc:docMk/>
            <pc:sldMk cId="2332271754" sldId="570"/>
            <ac:spMk id="4" creationId="{00000000-0000-0000-0000-000000000000}"/>
          </ac:spMkLst>
        </pc:spChg>
        <pc:spChg chg="mod">
          <ac:chgData name="Ald Bor" userId="9517a27165dde3b0" providerId="LiveId" clId="{5A243A74-83CE-410D-A6E7-2C407C50D0AF}" dt="2022-04-05T11:02:33.769" v="364" actId="14100"/>
          <ac:spMkLst>
            <pc:docMk/>
            <pc:sldMk cId="2332271754" sldId="570"/>
            <ac:spMk id="11" creationId="{00000000-0000-0000-0000-000000000000}"/>
          </ac:spMkLst>
        </pc:spChg>
        <pc:picChg chg="add mod">
          <ac:chgData name="Ald Bor" userId="9517a27165dde3b0" providerId="LiveId" clId="{5A243A74-83CE-410D-A6E7-2C407C50D0AF}" dt="2022-04-05T11:02:27.322" v="363" actId="14100"/>
          <ac:picMkLst>
            <pc:docMk/>
            <pc:sldMk cId="2332271754" sldId="570"/>
            <ac:picMk id="2" creationId="{2DD5ABE5-923D-494D-8D24-11ED5AFE7B7B}"/>
          </ac:picMkLst>
        </pc:picChg>
        <pc:picChg chg="mod">
          <ac:chgData name="Ald Bor" userId="9517a27165dde3b0" providerId="LiveId" clId="{5A243A74-83CE-410D-A6E7-2C407C50D0AF}" dt="2022-04-05T11:02:08.256" v="358" actId="14100"/>
          <ac:picMkLst>
            <pc:docMk/>
            <pc:sldMk cId="2332271754" sldId="570"/>
            <ac:picMk id="1026" creationId="{00000000-0000-0000-0000-000000000000}"/>
          </ac:picMkLst>
        </pc:picChg>
      </pc:sldChg>
      <pc:sldChg chg="del">
        <pc:chgData name="Ald Bor" userId="9517a27165dde3b0" providerId="LiveId" clId="{5A243A74-83CE-410D-A6E7-2C407C50D0AF}" dt="2022-04-08T06:43:15.744" v="5261" actId="2696"/>
        <pc:sldMkLst>
          <pc:docMk/>
          <pc:sldMk cId="1019833450" sldId="571"/>
        </pc:sldMkLst>
      </pc:sldChg>
      <pc:sldChg chg="del">
        <pc:chgData name="Ald Bor" userId="9517a27165dde3b0" providerId="LiveId" clId="{5A243A74-83CE-410D-A6E7-2C407C50D0AF}" dt="2022-04-05T13:51:29.803" v="1564" actId="2696"/>
        <pc:sldMkLst>
          <pc:docMk/>
          <pc:sldMk cId="3335167479" sldId="572"/>
        </pc:sldMkLst>
      </pc:sldChg>
      <pc:sldChg chg="del">
        <pc:chgData name="Ald Bor" userId="9517a27165dde3b0" providerId="LiveId" clId="{5A243A74-83CE-410D-A6E7-2C407C50D0AF}" dt="2022-04-05T13:51:35.943" v="1566" actId="2696"/>
        <pc:sldMkLst>
          <pc:docMk/>
          <pc:sldMk cId="1123928701" sldId="573"/>
        </pc:sldMkLst>
      </pc:sldChg>
      <pc:sldChg chg="del">
        <pc:chgData name="Ald Bor" userId="9517a27165dde3b0" providerId="LiveId" clId="{5A243A74-83CE-410D-A6E7-2C407C50D0AF}" dt="2022-04-05T13:51:33.022" v="1565" actId="2696"/>
        <pc:sldMkLst>
          <pc:docMk/>
          <pc:sldMk cId="2265652062" sldId="574"/>
        </pc:sldMkLst>
      </pc:sldChg>
      <pc:sldChg chg="addSp delSp modSp del mod">
        <pc:chgData name="Ald Bor" userId="9517a27165dde3b0" providerId="LiveId" clId="{5A243A74-83CE-410D-A6E7-2C407C50D0AF}" dt="2022-04-08T04:24:42.249" v="2844" actId="2696"/>
        <pc:sldMkLst>
          <pc:docMk/>
          <pc:sldMk cId="1416047493" sldId="576"/>
        </pc:sldMkLst>
        <pc:spChg chg="add mod">
          <ac:chgData name="Ald Bor" userId="9517a27165dde3b0" providerId="LiveId" clId="{5A243A74-83CE-410D-A6E7-2C407C50D0AF}" dt="2022-04-08T04:23:56.949" v="2835" actId="1076"/>
          <ac:spMkLst>
            <pc:docMk/>
            <pc:sldMk cId="1416047493" sldId="576"/>
            <ac:spMk id="5" creationId="{025C4B7D-3225-41A8-99C0-3F5E8777D470}"/>
          </ac:spMkLst>
        </pc:spChg>
        <pc:spChg chg="mod">
          <ac:chgData name="Ald Bor" userId="9517a27165dde3b0" providerId="LiveId" clId="{5A243A74-83CE-410D-A6E7-2C407C50D0AF}" dt="2022-04-08T04:23:25.925" v="2825" actId="14100"/>
          <ac:spMkLst>
            <pc:docMk/>
            <pc:sldMk cId="1416047493" sldId="576"/>
            <ac:spMk id="30" creationId="{00000000-0000-0000-0000-000000000000}"/>
          </ac:spMkLst>
        </pc:spChg>
        <pc:picChg chg="add mod">
          <ac:chgData name="Ald Bor" userId="9517a27165dde3b0" providerId="LiveId" clId="{5A243A74-83CE-410D-A6E7-2C407C50D0AF}" dt="2022-04-08T04:23:21.062" v="2824" actId="14100"/>
          <ac:picMkLst>
            <pc:docMk/>
            <pc:sldMk cId="1416047493" sldId="576"/>
            <ac:picMk id="2" creationId="{E5787DF1-85FF-41DB-B7F9-704335C45EAE}"/>
          </ac:picMkLst>
        </pc:picChg>
        <pc:picChg chg="add del">
          <ac:chgData name="Ald Bor" userId="9517a27165dde3b0" providerId="LiveId" clId="{5A243A74-83CE-410D-A6E7-2C407C50D0AF}" dt="2022-04-05T15:41:18.058" v="1928" actId="21"/>
          <ac:picMkLst>
            <pc:docMk/>
            <pc:sldMk cId="1416047493" sldId="576"/>
            <ac:picMk id="3" creationId="{022E7C25-FD1B-491E-BEBD-80F59E7A2E0E}"/>
          </ac:picMkLst>
        </pc:picChg>
      </pc:sldChg>
      <pc:sldChg chg="delSp modSp mod">
        <pc:chgData name="Ald Bor" userId="9517a27165dde3b0" providerId="LiveId" clId="{5A243A74-83CE-410D-A6E7-2C407C50D0AF}" dt="2022-04-08T05:05:32.548" v="3441" actId="20577"/>
        <pc:sldMkLst>
          <pc:docMk/>
          <pc:sldMk cId="4104763411" sldId="576"/>
        </pc:sldMkLst>
        <pc:spChg chg="del">
          <ac:chgData name="Ald Bor" userId="9517a27165dde3b0" providerId="LiveId" clId="{5A243A74-83CE-410D-A6E7-2C407C50D0AF}" dt="2022-04-08T04:26:01.508" v="2849" actId="21"/>
          <ac:spMkLst>
            <pc:docMk/>
            <pc:sldMk cId="4104763411" sldId="576"/>
            <ac:spMk id="5" creationId="{025C4B7D-3225-41A8-99C0-3F5E8777D470}"/>
          </ac:spMkLst>
        </pc:spChg>
        <pc:spChg chg="mod">
          <ac:chgData name="Ald Bor" userId="9517a27165dde3b0" providerId="LiveId" clId="{5A243A74-83CE-410D-A6E7-2C407C50D0AF}" dt="2022-04-08T05:05:32.548" v="3441" actId="20577"/>
          <ac:spMkLst>
            <pc:docMk/>
            <pc:sldMk cId="4104763411" sldId="576"/>
            <ac:spMk id="30" creationId="{00000000-0000-0000-0000-000000000000}"/>
          </ac:spMkLst>
        </pc:spChg>
        <pc:picChg chg="mod">
          <ac:chgData name="Ald Bor" userId="9517a27165dde3b0" providerId="LiveId" clId="{5A243A74-83CE-410D-A6E7-2C407C50D0AF}" dt="2022-04-08T04:29:41.789" v="2943" actId="1076"/>
          <ac:picMkLst>
            <pc:docMk/>
            <pc:sldMk cId="4104763411" sldId="576"/>
            <ac:picMk id="2" creationId="{E5787DF1-85FF-41DB-B7F9-704335C45EAE}"/>
          </ac:picMkLst>
        </pc:picChg>
      </pc:sldChg>
      <pc:sldChg chg="modSp mod">
        <pc:chgData name="Ald Bor" userId="9517a27165dde3b0" providerId="LiveId" clId="{5A243A74-83CE-410D-A6E7-2C407C50D0AF}" dt="2022-04-08T05:07:09.276" v="3476" actId="1076"/>
        <pc:sldMkLst>
          <pc:docMk/>
          <pc:sldMk cId="123179047" sldId="577"/>
        </pc:sldMkLst>
        <pc:spChg chg="mod">
          <ac:chgData name="Ald Bor" userId="9517a27165dde3b0" providerId="LiveId" clId="{5A243A74-83CE-410D-A6E7-2C407C50D0AF}" dt="2022-04-08T05:07:03.882" v="3475" actId="14100"/>
          <ac:spMkLst>
            <pc:docMk/>
            <pc:sldMk cId="123179047" sldId="577"/>
            <ac:spMk id="30" creationId="{00000000-0000-0000-0000-000000000000}"/>
          </ac:spMkLst>
        </pc:spChg>
        <pc:picChg chg="mod">
          <ac:chgData name="Ald Bor" userId="9517a27165dde3b0" providerId="LiveId" clId="{5A243A74-83CE-410D-A6E7-2C407C50D0AF}" dt="2022-04-08T05:07:09.276" v="3476" actId="1076"/>
          <ac:picMkLst>
            <pc:docMk/>
            <pc:sldMk cId="123179047" sldId="577"/>
            <ac:picMk id="3" creationId="{6DD4F2EF-4186-4E3C-A23B-7E64FB91EBAB}"/>
          </ac:picMkLst>
        </pc:picChg>
      </pc:sldChg>
      <pc:sldChg chg="addSp delSp modSp del mod">
        <pc:chgData name="Ald Bor" userId="9517a27165dde3b0" providerId="LiveId" clId="{5A243A74-83CE-410D-A6E7-2C407C50D0AF}" dt="2022-04-08T04:31:21.436" v="2996" actId="2696"/>
        <pc:sldMkLst>
          <pc:docMk/>
          <pc:sldMk cId="3228188526" sldId="577"/>
        </pc:sldMkLst>
        <pc:spChg chg="mod">
          <ac:chgData name="Ald Bor" userId="9517a27165dde3b0" providerId="LiveId" clId="{5A243A74-83CE-410D-A6E7-2C407C50D0AF}" dt="2022-04-08T04:24:14.078" v="2837" actId="14100"/>
          <ac:spMkLst>
            <pc:docMk/>
            <pc:sldMk cId="3228188526" sldId="577"/>
            <ac:spMk id="30" creationId="{00000000-0000-0000-0000-000000000000}"/>
          </ac:spMkLst>
        </pc:spChg>
        <pc:picChg chg="add del">
          <ac:chgData name="Ald Bor" userId="9517a27165dde3b0" providerId="LiveId" clId="{5A243A74-83CE-410D-A6E7-2C407C50D0AF}" dt="2022-04-08T04:24:22.669" v="2839"/>
          <ac:picMkLst>
            <pc:docMk/>
            <pc:sldMk cId="3228188526" sldId="577"/>
            <ac:picMk id="2" creationId="{CE202AC1-D495-490F-9378-C2F93F5BD1B4}"/>
          </ac:picMkLst>
        </pc:picChg>
        <pc:picChg chg="add mod">
          <ac:chgData name="Ald Bor" userId="9517a27165dde3b0" providerId="LiveId" clId="{5A243A74-83CE-410D-A6E7-2C407C50D0AF}" dt="2022-04-08T04:24:34.761" v="2842" actId="14100"/>
          <ac:picMkLst>
            <pc:docMk/>
            <pc:sldMk cId="3228188526" sldId="577"/>
            <ac:picMk id="3" creationId="{6DD4F2EF-4186-4E3C-A23B-7E64FB91EBAB}"/>
          </ac:picMkLst>
        </pc:picChg>
      </pc:sldChg>
      <pc:sldChg chg="modSp mod ord">
        <pc:chgData name="Ald Bor" userId="9517a27165dde3b0" providerId="LiveId" clId="{5A243A74-83CE-410D-A6E7-2C407C50D0AF}" dt="2022-04-08T06:01:21.819" v="4023" actId="20577"/>
        <pc:sldMkLst>
          <pc:docMk/>
          <pc:sldMk cId="1872663527" sldId="578"/>
        </pc:sldMkLst>
        <pc:spChg chg="mod">
          <ac:chgData name="Ald Bor" userId="9517a27165dde3b0" providerId="LiveId" clId="{5A243A74-83CE-410D-A6E7-2C407C50D0AF}" dt="2022-04-08T06:01:21.819" v="4023" actId="20577"/>
          <ac:spMkLst>
            <pc:docMk/>
            <pc:sldMk cId="1872663527" sldId="578"/>
            <ac:spMk id="30" creationId="{00000000-0000-0000-0000-000000000000}"/>
          </ac:spMkLst>
        </pc:spChg>
      </pc:sldChg>
      <pc:sldChg chg="modSp del mod">
        <pc:chgData name="Ald Bor" userId="9517a27165dde3b0" providerId="LiveId" clId="{5A243A74-83CE-410D-A6E7-2C407C50D0AF}" dt="2022-04-08T06:41:51.004" v="5251" actId="2696"/>
        <pc:sldMkLst>
          <pc:docMk/>
          <pc:sldMk cId="1995122413" sldId="579"/>
        </pc:sldMkLst>
        <pc:spChg chg="mod">
          <ac:chgData name="Ald Bor" userId="9517a27165dde3b0" providerId="LiveId" clId="{5A243A74-83CE-410D-A6E7-2C407C50D0AF}" dt="2022-04-05T15:25:20.822" v="1769" actId="113"/>
          <ac:spMkLst>
            <pc:docMk/>
            <pc:sldMk cId="1995122413" sldId="579"/>
            <ac:spMk id="30" creationId="{00000000-0000-0000-0000-000000000000}"/>
          </ac:spMkLst>
        </pc:spChg>
      </pc:sldChg>
      <pc:sldChg chg="modSp del mod">
        <pc:chgData name="Ald Bor" userId="9517a27165dde3b0" providerId="LiveId" clId="{5A243A74-83CE-410D-A6E7-2C407C50D0AF}" dt="2022-04-08T06:41:57.835" v="5253" actId="2696"/>
        <pc:sldMkLst>
          <pc:docMk/>
          <pc:sldMk cId="2619643182" sldId="580"/>
        </pc:sldMkLst>
        <pc:spChg chg="mod">
          <ac:chgData name="Ald Bor" userId="9517a27165dde3b0" providerId="LiveId" clId="{5A243A74-83CE-410D-A6E7-2C407C50D0AF}" dt="2022-04-05T15:20:40.483" v="1733" actId="20577"/>
          <ac:spMkLst>
            <pc:docMk/>
            <pc:sldMk cId="2619643182" sldId="580"/>
            <ac:spMk id="30" creationId="{00000000-0000-0000-0000-000000000000}"/>
          </ac:spMkLst>
        </pc:spChg>
      </pc:sldChg>
      <pc:sldChg chg="modSp del mod">
        <pc:chgData name="Ald Bor" userId="9517a27165dde3b0" providerId="LiveId" clId="{5A243A74-83CE-410D-A6E7-2C407C50D0AF}" dt="2022-04-05T13:39:41.610" v="1459" actId="2696"/>
        <pc:sldMkLst>
          <pc:docMk/>
          <pc:sldMk cId="3876722555" sldId="580"/>
        </pc:sldMkLst>
        <pc:spChg chg="mod">
          <ac:chgData name="Ald Bor" userId="9517a27165dde3b0" providerId="LiveId" clId="{5A243A74-83CE-410D-A6E7-2C407C50D0AF}" dt="2022-04-05T13:37:47.029" v="1450" actId="21"/>
          <ac:spMkLst>
            <pc:docMk/>
            <pc:sldMk cId="3876722555" sldId="580"/>
            <ac:spMk id="30" creationId="{00000000-0000-0000-0000-000000000000}"/>
          </ac:spMkLst>
        </pc:spChg>
      </pc:sldChg>
      <pc:sldChg chg="modSp del mod">
        <pc:chgData name="Ald Bor" userId="9517a27165dde3b0" providerId="LiveId" clId="{5A243A74-83CE-410D-A6E7-2C407C50D0AF}" dt="2022-04-08T06:16:09.116" v="4357" actId="2696"/>
        <pc:sldMkLst>
          <pc:docMk/>
          <pc:sldMk cId="1366463459" sldId="581"/>
        </pc:sldMkLst>
        <pc:spChg chg="mod">
          <ac:chgData name="Ald Bor" userId="9517a27165dde3b0" providerId="LiveId" clId="{5A243A74-83CE-410D-A6E7-2C407C50D0AF}" dt="2022-04-08T06:15:59.479" v="4355" actId="21"/>
          <ac:spMkLst>
            <pc:docMk/>
            <pc:sldMk cId="1366463459" sldId="581"/>
            <ac:spMk id="30" creationId="{00000000-0000-0000-0000-000000000000}"/>
          </ac:spMkLst>
        </pc:spChg>
      </pc:sldChg>
      <pc:sldChg chg="modSp del mod">
        <pc:chgData name="Ald Bor" userId="9517a27165dde3b0" providerId="LiveId" clId="{5A243A74-83CE-410D-A6E7-2C407C50D0AF}" dt="2022-04-08T06:15:50.096" v="4354" actId="2696"/>
        <pc:sldMkLst>
          <pc:docMk/>
          <pc:sldMk cId="3079960231" sldId="582"/>
        </pc:sldMkLst>
        <pc:spChg chg="mod">
          <ac:chgData name="Ald Bor" userId="9517a27165dde3b0" providerId="LiveId" clId="{5A243A74-83CE-410D-A6E7-2C407C50D0AF}" dt="2022-04-05T14:04:31.186" v="1711" actId="20577"/>
          <ac:spMkLst>
            <pc:docMk/>
            <pc:sldMk cId="3079960231" sldId="582"/>
            <ac:spMk id="30" creationId="{00000000-0000-0000-0000-000000000000}"/>
          </ac:spMkLst>
        </pc:spChg>
      </pc:sldChg>
      <pc:sldChg chg="modSp del mod">
        <pc:chgData name="Ald Bor" userId="9517a27165dde3b0" providerId="LiveId" clId="{5A243A74-83CE-410D-A6E7-2C407C50D0AF}" dt="2022-04-08T06:41:54.067" v="5252" actId="2696"/>
        <pc:sldMkLst>
          <pc:docMk/>
          <pc:sldMk cId="1481402689" sldId="583"/>
        </pc:sldMkLst>
        <pc:spChg chg="mod">
          <ac:chgData name="Ald Bor" userId="9517a27165dde3b0" providerId="LiveId" clId="{5A243A74-83CE-410D-A6E7-2C407C50D0AF}" dt="2022-04-05T15:31:55.890" v="1914" actId="20577"/>
          <ac:spMkLst>
            <pc:docMk/>
            <pc:sldMk cId="1481402689" sldId="583"/>
            <ac:spMk id="30" creationId="{00000000-0000-0000-0000-000000000000}"/>
          </ac:spMkLst>
        </pc:spChg>
      </pc:sldChg>
      <pc:sldChg chg="delSp modSp del mod">
        <pc:chgData name="Ald Bor" userId="9517a27165dde3b0" providerId="LiveId" clId="{5A243A74-83CE-410D-A6E7-2C407C50D0AF}" dt="2022-04-08T04:24:07.807" v="2836" actId="2696"/>
        <pc:sldMkLst>
          <pc:docMk/>
          <pc:sldMk cId="41093344" sldId="584"/>
        </pc:sldMkLst>
        <pc:spChg chg="del">
          <ac:chgData name="Ald Bor" userId="9517a27165dde3b0" providerId="LiveId" clId="{5A243A74-83CE-410D-A6E7-2C407C50D0AF}" dt="2022-04-05T15:41:03.708" v="1925" actId="21"/>
          <ac:spMkLst>
            <pc:docMk/>
            <pc:sldMk cId="41093344" sldId="584"/>
            <ac:spMk id="30" creationId="{00000000-0000-0000-0000-000000000000}"/>
          </ac:spMkLst>
        </pc:spChg>
        <pc:picChg chg="mod">
          <ac:chgData name="Ald Bor" userId="9517a27165dde3b0" providerId="LiveId" clId="{5A243A74-83CE-410D-A6E7-2C407C50D0AF}" dt="2022-04-05T15:41:09.887" v="1927" actId="14100"/>
          <ac:picMkLst>
            <pc:docMk/>
            <pc:sldMk cId="41093344" sldId="584"/>
            <ac:picMk id="3" creationId="{022E7C25-FD1B-491E-BEBD-80F59E7A2E0E}"/>
          </ac:picMkLst>
        </pc:picChg>
      </pc:sldChg>
      <pc:sldChg chg="addSp delSp modSp del mod">
        <pc:chgData name="Ald Bor" userId="9517a27165dde3b0" providerId="LiveId" clId="{5A243A74-83CE-410D-A6E7-2C407C50D0AF}" dt="2022-04-08T04:24:38.011" v="2843" actId="2696"/>
        <pc:sldMkLst>
          <pc:docMk/>
          <pc:sldMk cId="2042436298" sldId="585"/>
        </pc:sldMkLst>
        <pc:spChg chg="del">
          <ac:chgData name="Ald Bor" userId="9517a27165dde3b0" providerId="LiveId" clId="{5A243A74-83CE-410D-A6E7-2C407C50D0AF}" dt="2022-04-05T15:41:29.721" v="1929" actId="21"/>
          <ac:spMkLst>
            <pc:docMk/>
            <pc:sldMk cId="2042436298" sldId="585"/>
            <ac:spMk id="30" creationId="{00000000-0000-0000-0000-000000000000}"/>
          </ac:spMkLst>
        </pc:spChg>
        <pc:picChg chg="add mod">
          <ac:chgData name="Ald Bor" userId="9517a27165dde3b0" providerId="LiveId" clId="{5A243A74-83CE-410D-A6E7-2C407C50D0AF}" dt="2022-04-05T15:41:57.776" v="1932" actId="14100"/>
          <ac:picMkLst>
            <pc:docMk/>
            <pc:sldMk cId="2042436298" sldId="585"/>
            <ac:picMk id="3" creationId="{47169776-432C-4D43-8947-4B7D1322774A}"/>
          </ac:picMkLst>
        </pc:picChg>
      </pc:sldChg>
      <pc:sldChg chg="modSp mod">
        <pc:chgData name="Ald Bor" userId="9517a27165dde3b0" providerId="LiveId" clId="{5A243A74-83CE-410D-A6E7-2C407C50D0AF}" dt="2022-04-08T06:31:13.638" v="4966"/>
        <pc:sldMkLst>
          <pc:docMk/>
          <pc:sldMk cId="3017909703" sldId="586"/>
        </pc:sldMkLst>
        <pc:spChg chg="mod">
          <ac:chgData name="Ald Bor" userId="9517a27165dde3b0" providerId="LiveId" clId="{5A243A74-83CE-410D-A6E7-2C407C50D0AF}" dt="2022-04-08T06:31:13.638" v="4966"/>
          <ac:spMkLst>
            <pc:docMk/>
            <pc:sldMk cId="3017909703" sldId="586"/>
            <ac:spMk id="30" creationId="{00000000-0000-0000-0000-000000000000}"/>
          </ac:spMkLst>
        </pc:spChg>
      </pc:sldChg>
      <pc:sldChg chg="modSp del mod">
        <pc:chgData name="Ald Bor" userId="9517a27165dde3b0" providerId="LiveId" clId="{5A243A74-83CE-410D-A6E7-2C407C50D0AF}" dt="2022-04-08T06:29:18.924" v="4926" actId="2696"/>
        <pc:sldMkLst>
          <pc:docMk/>
          <pc:sldMk cId="124036615" sldId="587"/>
        </pc:sldMkLst>
        <pc:spChg chg="mod">
          <ac:chgData name="Ald Bor" userId="9517a27165dde3b0" providerId="LiveId" clId="{5A243A74-83CE-410D-A6E7-2C407C50D0AF}" dt="2022-04-05T16:20:36.995" v="2336"/>
          <ac:spMkLst>
            <pc:docMk/>
            <pc:sldMk cId="124036615" sldId="587"/>
            <ac:spMk id="30" creationId="{00000000-0000-0000-0000-000000000000}"/>
          </ac:spMkLst>
        </pc:spChg>
      </pc:sldChg>
      <pc:sldChg chg="addSp delSp modSp mod">
        <pc:chgData name="Ald Bor" userId="9517a27165dde3b0" providerId="LiveId" clId="{5A243A74-83CE-410D-A6E7-2C407C50D0AF}" dt="2022-04-08T06:00:20.972" v="3992" actId="20577"/>
        <pc:sldMkLst>
          <pc:docMk/>
          <pc:sldMk cId="3481718287" sldId="588"/>
        </pc:sldMkLst>
        <pc:spChg chg="del">
          <ac:chgData name="Ald Bor" userId="9517a27165dde3b0" providerId="LiveId" clId="{5A243A74-83CE-410D-A6E7-2C407C50D0AF}" dt="2022-04-05T21:39:55.828" v="2605" actId="21"/>
          <ac:spMkLst>
            <pc:docMk/>
            <pc:sldMk cId="3481718287" sldId="588"/>
            <ac:spMk id="4" creationId="{00000000-0000-0000-0000-000000000000}"/>
          </ac:spMkLst>
        </pc:spChg>
        <pc:spChg chg="add mod">
          <ac:chgData name="Ald Bor" userId="9517a27165dde3b0" providerId="LiveId" clId="{5A243A74-83CE-410D-A6E7-2C407C50D0AF}" dt="2022-04-08T05:59:49.198" v="3976" actId="2"/>
          <ac:spMkLst>
            <pc:docMk/>
            <pc:sldMk cId="3481718287" sldId="588"/>
            <ac:spMk id="7" creationId="{AE58AC3F-E4F2-4C4F-B4A6-776C209FA06A}"/>
          </ac:spMkLst>
        </pc:spChg>
        <pc:spChg chg="mod">
          <ac:chgData name="Ald Bor" userId="9517a27165dde3b0" providerId="LiveId" clId="{5A243A74-83CE-410D-A6E7-2C407C50D0AF}" dt="2022-04-08T06:00:20.972" v="3992" actId="20577"/>
          <ac:spMkLst>
            <pc:docMk/>
            <pc:sldMk cId="3481718287" sldId="588"/>
            <ac:spMk id="11" creationId="{00000000-0000-0000-0000-000000000000}"/>
          </ac:spMkLst>
        </pc:spChg>
        <pc:picChg chg="mod">
          <ac:chgData name="Ald Bor" userId="9517a27165dde3b0" providerId="LiveId" clId="{5A243A74-83CE-410D-A6E7-2C407C50D0AF}" dt="2022-04-08T05:59:31.539" v="3975" actId="1076"/>
          <ac:picMkLst>
            <pc:docMk/>
            <pc:sldMk cId="3481718287" sldId="588"/>
            <ac:picMk id="2" creationId="{2DD5ABE5-923D-494D-8D24-11ED5AFE7B7B}"/>
          </ac:picMkLst>
        </pc:picChg>
        <pc:picChg chg="mod">
          <ac:chgData name="Ald Bor" userId="9517a27165dde3b0" providerId="LiveId" clId="{5A243A74-83CE-410D-A6E7-2C407C50D0AF}" dt="2022-04-08T05:59:30.180" v="3974" actId="1076"/>
          <ac:picMkLst>
            <pc:docMk/>
            <pc:sldMk cId="3481718287" sldId="588"/>
            <ac:picMk id="1026" creationId="{00000000-0000-0000-0000-000000000000}"/>
          </ac:picMkLst>
        </pc:picChg>
      </pc:sldChg>
      <pc:sldChg chg="addSp delSp modSp del mod">
        <pc:chgData name="Ald Bor" userId="9517a27165dde3b0" providerId="LiveId" clId="{5A243A74-83CE-410D-A6E7-2C407C50D0AF}" dt="2022-04-08T07:49:09.955" v="6537" actId="2696"/>
        <pc:sldMkLst>
          <pc:docMk/>
          <pc:sldMk cId="1367941713" sldId="589"/>
        </pc:sldMkLst>
        <pc:spChg chg="del mod">
          <ac:chgData name="Ald Bor" userId="9517a27165dde3b0" providerId="LiveId" clId="{5A243A74-83CE-410D-A6E7-2C407C50D0AF}" dt="2022-04-08T06:08:35.053" v="4167" actId="21"/>
          <ac:spMkLst>
            <pc:docMk/>
            <pc:sldMk cId="1367941713" sldId="589"/>
            <ac:spMk id="30" creationId="{00000000-0000-0000-0000-000000000000}"/>
          </ac:spMkLst>
        </pc:spChg>
        <pc:picChg chg="del">
          <ac:chgData name="Ald Bor" userId="9517a27165dde3b0" providerId="LiveId" clId="{5A243A74-83CE-410D-A6E7-2C407C50D0AF}" dt="2022-04-08T07:40:46.181" v="6394" actId="21"/>
          <ac:picMkLst>
            <pc:docMk/>
            <pc:sldMk cId="1367941713" sldId="589"/>
            <ac:picMk id="2" creationId="{D3504A9D-0531-4D55-9FF8-FC9708AF2F7E}"/>
          </ac:picMkLst>
        </pc:picChg>
        <pc:picChg chg="del mod">
          <ac:chgData name="Ald Bor" userId="9517a27165dde3b0" providerId="LiveId" clId="{5A243A74-83CE-410D-A6E7-2C407C50D0AF}" dt="2022-04-08T07:40:38.706" v="6393" actId="21"/>
          <ac:picMkLst>
            <pc:docMk/>
            <pc:sldMk cId="1367941713" sldId="589"/>
            <ac:picMk id="3" creationId="{6A0077FE-2F2E-432A-9287-147AE8E08694}"/>
          </ac:picMkLst>
        </pc:picChg>
        <pc:picChg chg="del mod">
          <ac:chgData name="Ald Bor" userId="9517a27165dde3b0" providerId="LiveId" clId="{5A243A74-83CE-410D-A6E7-2C407C50D0AF}" dt="2022-04-08T07:46:24.066" v="6523" actId="21"/>
          <ac:picMkLst>
            <pc:docMk/>
            <pc:sldMk cId="1367941713" sldId="589"/>
            <ac:picMk id="4" creationId="{9E368EE7-A769-4587-887E-3834E6EEFD8B}"/>
          </ac:picMkLst>
        </pc:picChg>
        <pc:picChg chg="del mod">
          <ac:chgData name="Ald Bor" userId="9517a27165dde3b0" providerId="LiveId" clId="{5A243A74-83CE-410D-A6E7-2C407C50D0AF}" dt="2022-04-08T07:48:25.494" v="6531" actId="21"/>
          <ac:picMkLst>
            <pc:docMk/>
            <pc:sldMk cId="1367941713" sldId="589"/>
            <ac:picMk id="5" creationId="{C92CE970-28DD-4476-9237-09AF2BC05A47}"/>
          </ac:picMkLst>
        </pc:picChg>
        <pc:picChg chg="del mod">
          <ac:chgData name="Ald Bor" userId="9517a27165dde3b0" providerId="LiveId" clId="{5A243A74-83CE-410D-A6E7-2C407C50D0AF}" dt="2022-04-08T07:48:06.128" v="6528" actId="21"/>
          <ac:picMkLst>
            <pc:docMk/>
            <pc:sldMk cId="1367941713" sldId="589"/>
            <ac:picMk id="6" creationId="{B1A6B1AD-79CA-4F20-A7FE-D66CF18B6FC4}"/>
          </ac:picMkLst>
        </pc:picChg>
        <pc:picChg chg="mod">
          <ac:chgData name="Ald Bor" userId="9517a27165dde3b0" providerId="LiveId" clId="{5A243A74-83CE-410D-A6E7-2C407C50D0AF}" dt="2022-04-08T06:08:36.524" v="4168" actId="1076"/>
          <ac:picMkLst>
            <pc:docMk/>
            <pc:sldMk cId="1367941713" sldId="589"/>
            <ac:picMk id="7" creationId="{6328DA78-8ECD-4B3F-9179-4F8CABA43654}"/>
          </ac:picMkLst>
        </pc:picChg>
        <pc:picChg chg="add mod">
          <ac:chgData name="Ald Bor" userId="9517a27165dde3b0" providerId="LiveId" clId="{5A243A74-83CE-410D-A6E7-2C407C50D0AF}" dt="2022-04-08T07:45:13.618" v="6515" actId="1076"/>
          <ac:picMkLst>
            <pc:docMk/>
            <pc:sldMk cId="1367941713" sldId="589"/>
            <ac:picMk id="8" creationId="{E709A22D-24CB-4C67-9EA3-95F067BE5B37}"/>
          </ac:picMkLst>
        </pc:picChg>
        <pc:picChg chg="add del mod">
          <ac:chgData name="Ald Bor" userId="9517a27165dde3b0" providerId="LiveId" clId="{5A243A74-83CE-410D-A6E7-2C407C50D0AF}" dt="2022-04-08T07:47:42.617" v="6525" actId="21"/>
          <ac:picMkLst>
            <pc:docMk/>
            <pc:sldMk cId="1367941713" sldId="589"/>
            <ac:picMk id="9" creationId="{A9AB5839-0600-40D4-90DE-6BBFB8259B84}"/>
          </ac:picMkLst>
        </pc:picChg>
      </pc:sldChg>
      <pc:sldChg chg="addSp modSp del mod">
        <pc:chgData name="Ald Bor" userId="9517a27165dde3b0" providerId="LiveId" clId="{5A243A74-83CE-410D-A6E7-2C407C50D0AF}" dt="2022-04-08T06:08:20.825" v="4165" actId="2696"/>
        <pc:sldMkLst>
          <pc:docMk/>
          <pc:sldMk cId="3609361152" sldId="589"/>
        </pc:sldMkLst>
        <pc:spChg chg="mod">
          <ac:chgData name="Ald Bor" userId="9517a27165dde3b0" providerId="LiveId" clId="{5A243A74-83CE-410D-A6E7-2C407C50D0AF}" dt="2022-04-08T06:05:58.605" v="4157" actId="21"/>
          <ac:spMkLst>
            <pc:docMk/>
            <pc:sldMk cId="3609361152" sldId="589"/>
            <ac:spMk id="30" creationId="{00000000-0000-0000-0000-000000000000}"/>
          </ac:spMkLst>
        </pc:spChg>
        <pc:picChg chg="add mod">
          <ac:chgData name="Ald Bor" userId="9517a27165dde3b0" providerId="LiveId" clId="{5A243A74-83CE-410D-A6E7-2C407C50D0AF}" dt="2022-04-08T06:05:39.934" v="4156" actId="1076"/>
          <ac:picMkLst>
            <pc:docMk/>
            <pc:sldMk cId="3609361152" sldId="589"/>
            <ac:picMk id="2" creationId="{D3504A9D-0531-4D55-9FF8-FC9708AF2F7E}"/>
          </ac:picMkLst>
        </pc:picChg>
        <pc:picChg chg="add">
          <ac:chgData name="Ald Bor" userId="9517a27165dde3b0" providerId="LiveId" clId="{5A243A74-83CE-410D-A6E7-2C407C50D0AF}" dt="2022-04-05T22:02:57.962" v="2715"/>
          <ac:picMkLst>
            <pc:docMk/>
            <pc:sldMk cId="3609361152" sldId="589"/>
            <ac:picMk id="3" creationId="{6A0077FE-2F2E-432A-9287-147AE8E08694}"/>
          </ac:picMkLst>
        </pc:picChg>
        <pc:picChg chg="add mod">
          <ac:chgData name="Ald Bor" userId="9517a27165dde3b0" providerId="LiveId" clId="{5A243A74-83CE-410D-A6E7-2C407C50D0AF}" dt="2022-04-05T22:06:45.688" v="2716"/>
          <ac:picMkLst>
            <pc:docMk/>
            <pc:sldMk cId="3609361152" sldId="589"/>
            <ac:picMk id="4" creationId="{9E368EE7-A769-4587-887E-3834E6EEFD8B}"/>
          </ac:picMkLst>
        </pc:picChg>
        <pc:picChg chg="add mod">
          <ac:chgData name="Ald Bor" userId="9517a27165dde3b0" providerId="LiveId" clId="{5A243A74-83CE-410D-A6E7-2C407C50D0AF}" dt="2022-04-05T22:07:29.613" v="2717"/>
          <ac:picMkLst>
            <pc:docMk/>
            <pc:sldMk cId="3609361152" sldId="589"/>
            <ac:picMk id="5" creationId="{C92CE970-28DD-4476-9237-09AF2BC05A47}"/>
          </ac:picMkLst>
        </pc:picChg>
        <pc:picChg chg="add">
          <ac:chgData name="Ald Bor" userId="9517a27165dde3b0" providerId="LiveId" clId="{5A243A74-83CE-410D-A6E7-2C407C50D0AF}" dt="2022-04-05T22:08:27.045" v="2718"/>
          <ac:picMkLst>
            <pc:docMk/>
            <pc:sldMk cId="3609361152" sldId="589"/>
            <ac:picMk id="6" creationId="{B1A6B1AD-79CA-4F20-A7FE-D66CF18B6FC4}"/>
          </ac:picMkLst>
        </pc:picChg>
        <pc:picChg chg="add mod">
          <ac:chgData name="Ald Bor" userId="9517a27165dde3b0" providerId="LiveId" clId="{5A243A74-83CE-410D-A6E7-2C407C50D0AF}" dt="2022-04-05T22:10:14.203" v="2719"/>
          <ac:picMkLst>
            <pc:docMk/>
            <pc:sldMk cId="3609361152" sldId="589"/>
            <ac:picMk id="7" creationId="{6328DA78-8ECD-4B3F-9179-4F8CABA43654}"/>
          </ac:picMkLst>
        </pc:picChg>
      </pc:sldChg>
      <pc:sldChg chg="addSp delSp modSp mod">
        <pc:chgData name="Ald Bor" userId="9517a27165dde3b0" providerId="LiveId" clId="{5A243A74-83CE-410D-A6E7-2C407C50D0AF}" dt="2022-04-07T22:06:28.963" v="2796" actId="14100"/>
        <pc:sldMkLst>
          <pc:docMk/>
          <pc:sldMk cId="418357734" sldId="590"/>
        </pc:sldMkLst>
        <pc:spChg chg="add mod">
          <ac:chgData name="Ald Bor" userId="9517a27165dde3b0" providerId="LiveId" clId="{5A243A74-83CE-410D-A6E7-2C407C50D0AF}" dt="2022-04-07T22:06:28.963" v="2796" actId="14100"/>
          <ac:spMkLst>
            <pc:docMk/>
            <pc:sldMk cId="418357734" sldId="590"/>
            <ac:spMk id="7" creationId="{722CA66C-4801-45FD-A752-2DED6039BD4B}"/>
          </ac:spMkLst>
        </pc:spChg>
        <pc:spChg chg="del">
          <ac:chgData name="Ald Bor" userId="9517a27165dde3b0" providerId="LiveId" clId="{5A243A74-83CE-410D-A6E7-2C407C50D0AF}" dt="2022-04-05T21:43:05.370" v="2616" actId="21"/>
          <ac:spMkLst>
            <pc:docMk/>
            <pc:sldMk cId="418357734" sldId="590"/>
            <ac:spMk id="30" creationId="{00000000-0000-0000-0000-000000000000}"/>
          </ac:spMkLst>
        </pc:spChg>
        <pc:picChg chg="add del">
          <ac:chgData name="Ald Bor" userId="9517a27165dde3b0" providerId="LiveId" clId="{5A243A74-83CE-410D-A6E7-2C407C50D0AF}" dt="2022-04-05T21:43:11.704" v="2618"/>
          <ac:picMkLst>
            <pc:docMk/>
            <pc:sldMk cId="418357734" sldId="590"/>
            <ac:picMk id="2" creationId="{6FF771D9-D2E0-441E-BCEF-C7E88E6BBAFD}"/>
          </ac:picMkLst>
        </pc:picChg>
        <pc:picChg chg="add mod">
          <ac:chgData name="Ald Bor" userId="9517a27165dde3b0" providerId="LiveId" clId="{5A243A74-83CE-410D-A6E7-2C407C50D0AF}" dt="2022-04-07T22:04:45.963" v="2770" actId="1076"/>
          <ac:picMkLst>
            <pc:docMk/>
            <pc:sldMk cId="418357734" sldId="590"/>
            <ac:picMk id="4" creationId="{15932CF1-6595-42BD-AF28-7397EEE56309}"/>
          </ac:picMkLst>
        </pc:picChg>
        <pc:picChg chg="add del">
          <ac:chgData name="Ald Bor" userId="9517a27165dde3b0" providerId="LiveId" clId="{5A243A74-83CE-410D-A6E7-2C407C50D0AF}" dt="2022-04-05T21:43:48.526" v="2623"/>
          <ac:picMkLst>
            <pc:docMk/>
            <pc:sldMk cId="418357734" sldId="590"/>
            <ac:picMk id="5" creationId="{A1512C99-08F5-4F9F-990F-134D85455D5A}"/>
          </ac:picMkLst>
        </pc:picChg>
        <pc:picChg chg="add del mod">
          <ac:chgData name="Ald Bor" userId="9517a27165dde3b0" providerId="LiveId" clId="{5A243A74-83CE-410D-A6E7-2C407C50D0AF}" dt="2022-04-07T22:04:36.407" v="2766" actId="21"/>
          <ac:picMkLst>
            <pc:docMk/>
            <pc:sldMk cId="418357734" sldId="590"/>
            <ac:picMk id="8" creationId="{19264BFB-9B31-4125-BCBD-AC67E6BF198A}"/>
          </ac:picMkLst>
        </pc:picChg>
      </pc:sldChg>
      <pc:sldChg chg="addSp delSp modSp mod">
        <pc:chgData name="Ald Bor" userId="9517a27165dde3b0" providerId="LiveId" clId="{5A243A74-83CE-410D-A6E7-2C407C50D0AF}" dt="2022-04-07T22:05:16.716" v="2774" actId="1076"/>
        <pc:sldMkLst>
          <pc:docMk/>
          <pc:sldMk cId="1572614416" sldId="591"/>
        </pc:sldMkLst>
        <pc:spChg chg="add mod">
          <ac:chgData name="Ald Bor" userId="9517a27165dde3b0" providerId="LiveId" clId="{5A243A74-83CE-410D-A6E7-2C407C50D0AF}" dt="2022-04-07T22:05:16.716" v="2774" actId="1076"/>
          <ac:spMkLst>
            <pc:docMk/>
            <pc:sldMk cId="1572614416" sldId="591"/>
            <ac:spMk id="4" creationId="{3869728C-D7DB-463A-8A56-4BD5140246EA}"/>
          </ac:spMkLst>
        </pc:spChg>
        <pc:spChg chg="del">
          <ac:chgData name="Ald Bor" userId="9517a27165dde3b0" providerId="LiveId" clId="{5A243A74-83CE-410D-A6E7-2C407C50D0AF}" dt="2022-04-05T21:45:41.092" v="2632" actId="21"/>
          <ac:spMkLst>
            <pc:docMk/>
            <pc:sldMk cId="1572614416" sldId="591"/>
            <ac:spMk id="30" creationId="{00000000-0000-0000-0000-000000000000}"/>
          </ac:spMkLst>
        </pc:spChg>
        <pc:picChg chg="add mod">
          <ac:chgData name="Ald Bor" userId="9517a27165dde3b0" providerId="LiveId" clId="{5A243A74-83CE-410D-A6E7-2C407C50D0AF}" dt="2022-04-07T22:05:13.853" v="2773" actId="1076"/>
          <ac:picMkLst>
            <pc:docMk/>
            <pc:sldMk cId="1572614416" sldId="591"/>
            <ac:picMk id="3" creationId="{452A5B3A-9379-4EF7-B15A-A820E3675444}"/>
          </ac:picMkLst>
        </pc:picChg>
      </pc:sldChg>
      <pc:sldChg chg="addSp delSp modSp mod">
        <pc:chgData name="Ald Bor" userId="9517a27165dde3b0" providerId="LiveId" clId="{5A243A74-83CE-410D-A6E7-2C407C50D0AF}" dt="2022-04-08T07:45:56.511" v="6519" actId="21"/>
        <pc:sldMkLst>
          <pc:docMk/>
          <pc:sldMk cId="2789683675" sldId="592"/>
        </pc:sldMkLst>
        <pc:spChg chg="add mod">
          <ac:chgData name="Ald Bor" userId="9517a27165dde3b0" providerId="LiveId" clId="{5A243A74-83CE-410D-A6E7-2C407C50D0AF}" dt="2022-04-07T22:06:40.111" v="2797" actId="1076"/>
          <ac:spMkLst>
            <pc:docMk/>
            <pc:sldMk cId="2789683675" sldId="592"/>
            <ac:spMk id="8" creationId="{A7502E8E-2D99-4CB5-A3BC-E36A865609A2}"/>
          </ac:spMkLst>
        </pc:spChg>
        <pc:spChg chg="del">
          <ac:chgData name="Ald Bor" userId="9517a27165dde3b0" providerId="LiveId" clId="{5A243A74-83CE-410D-A6E7-2C407C50D0AF}" dt="2022-04-05T21:46:33.098" v="2635" actId="21"/>
          <ac:spMkLst>
            <pc:docMk/>
            <pc:sldMk cId="2789683675" sldId="592"/>
            <ac:spMk id="30" creationId="{00000000-0000-0000-0000-000000000000}"/>
          </ac:spMkLst>
        </pc:spChg>
        <pc:picChg chg="add del mod">
          <ac:chgData name="Ald Bor" userId="9517a27165dde3b0" providerId="LiveId" clId="{5A243A74-83CE-410D-A6E7-2C407C50D0AF}" dt="2022-04-08T07:45:56.511" v="6519" actId="21"/>
          <ac:picMkLst>
            <pc:docMk/>
            <pc:sldMk cId="2789683675" sldId="592"/>
            <ac:picMk id="2" creationId="{FED69D57-8B9B-47B4-A555-26DDDF246248}"/>
          </ac:picMkLst>
        </pc:picChg>
        <pc:picChg chg="add mod">
          <ac:chgData name="Ald Bor" userId="9517a27165dde3b0" providerId="LiveId" clId="{5A243A74-83CE-410D-A6E7-2C407C50D0AF}" dt="2022-04-07T22:06:44.457" v="2798" actId="1076"/>
          <ac:picMkLst>
            <pc:docMk/>
            <pc:sldMk cId="2789683675" sldId="592"/>
            <ac:picMk id="3" creationId="{9FA739D5-6790-46CA-90A0-5080B4FC0CC9}"/>
          </ac:picMkLst>
        </pc:picChg>
        <pc:picChg chg="add mod">
          <ac:chgData name="Ald Bor" userId="9517a27165dde3b0" providerId="LiveId" clId="{5A243A74-83CE-410D-A6E7-2C407C50D0AF}" dt="2022-04-07T22:06:48.176" v="2799" actId="1076"/>
          <ac:picMkLst>
            <pc:docMk/>
            <pc:sldMk cId="2789683675" sldId="592"/>
            <ac:picMk id="5" creationId="{91753043-74CE-4113-806E-3B4989D8B28C}"/>
          </ac:picMkLst>
        </pc:picChg>
        <pc:picChg chg="add del">
          <ac:chgData name="Ald Bor" userId="9517a27165dde3b0" providerId="LiveId" clId="{5A243A74-83CE-410D-A6E7-2C407C50D0AF}" dt="2022-04-05T21:51:16.429" v="2644"/>
          <ac:picMkLst>
            <pc:docMk/>
            <pc:sldMk cId="2789683675" sldId="592"/>
            <ac:picMk id="6" creationId="{1CB5F2F0-8547-4D7E-833D-D38CDFB0A964}"/>
          </ac:picMkLst>
        </pc:picChg>
        <pc:picChg chg="add mod">
          <ac:chgData name="Ald Bor" userId="9517a27165dde3b0" providerId="LiveId" clId="{5A243A74-83CE-410D-A6E7-2C407C50D0AF}" dt="2022-04-05T21:54:13.259" v="2702" actId="14100"/>
          <ac:picMkLst>
            <pc:docMk/>
            <pc:sldMk cId="2789683675" sldId="592"/>
            <ac:picMk id="9" creationId="{C08E6BB1-9A3D-4D24-A34C-50E1E8802D3B}"/>
          </ac:picMkLst>
        </pc:picChg>
      </pc:sldChg>
      <pc:sldChg chg="addSp delSp modSp mod">
        <pc:chgData name="Ald Bor" userId="9517a27165dde3b0" providerId="LiveId" clId="{5A243A74-83CE-410D-A6E7-2C407C50D0AF}" dt="2022-04-08T07:46:03.779" v="6522" actId="14100"/>
        <pc:sldMkLst>
          <pc:docMk/>
          <pc:sldMk cId="1393852737" sldId="593"/>
        </pc:sldMkLst>
        <pc:spChg chg="del">
          <ac:chgData name="Ald Bor" userId="9517a27165dde3b0" providerId="LiveId" clId="{5A243A74-83CE-410D-A6E7-2C407C50D0AF}" dt="2022-04-05T21:54:38.944" v="2703" actId="21"/>
          <ac:spMkLst>
            <pc:docMk/>
            <pc:sldMk cId="1393852737" sldId="593"/>
            <ac:spMk id="30" creationId="{00000000-0000-0000-0000-000000000000}"/>
          </ac:spMkLst>
        </pc:spChg>
        <pc:picChg chg="add mod">
          <ac:chgData name="Ald Bor" userId="9517a27165dde3b0" providerId="LiveId" clId="{5A243A74-83CE-410D-A6E7-2C407C50D0AF}" dt="2022-04-08T07:46:03.779" v="6522" actId="14100"/>
          <ac:picMkLst>
            <pc:docMk/>
            <pc:sldMk cId="1393852737" sldId="593"/>
            <ac:picMk id="2" creationId="{6B3B16E8-C414-4C64-ADDA-CB434BE1D690}"/>
          </ac:picMkLst>
        </pc:picChg>
        <pc:picChg chg="add del mod">
          <ac:chgData name="Ald Bor" userId="9517a27165dde3b0" providerId="LiveId" clId="{5A243A74-83CE-410D-A6E7-2C407C50D0AF}" dt="2022-04-05T21:58:09.583" v="2708" actId="21"/>
          <ac:picMkLst>
            <pc:docMk/>
            <pc:sldMk cId="1393852737" sldId="593"/>
            <ac:picMk id="3" creationId="{D4223590-04CB-4C5A-8E1F-DF8534343CC5}"/>
          </ac:picMkLst>
        </pc:picChg>
        <pc:picChg chg="add mod">
          <ac:chgData name="Ald Bor" userId="9517a27165dde3b0" providerId="LiveId" clId="{5A243A74-83CE-410D-A6E7-2C407C50D0AF}" dt="2022-04-08T07:45:53.354" v="6518" actId="1076"/>
          <ac:picMkLst>
            <pc:docMk/>
            <pc:sldMk cId="1393852737" sldId="593"/>
            <ac:picMk id="5" creationId="{418313D8-C340-475D-B911-6D8BF4926FFB}"/>
          </ac:picMkLst>
        </pc:picChg>
      </pc:sldChg>
      <pc:sldChg chg="modSp mod">
        <pc:chgData name="Ald Bor" userId="9517a27165dde3b0" providerId="LiveId" clId="{5A243A74-83CE-410D-A6E7-2C407C50D0AF}" dt="2022-04-08T06:02:54.294" v="4111" actId="20577"/>
        <pc:sldMkLst>
          <pc:docMk/>
          <pc:sldMk cId="1289657003" sldId="594"/>
        </pc:sldMkLst>
        <pc:spChg chg="mod">
          <ac:chgData name="Ald Bor" userId="9517a27165dde3b0" providerId="LiveId" clId="{5A243A74-83CE-410D-A6E7-2C407C50D0AF}" dt="2022-04-08T06:02:54.294" v="4111" actId="20577"/>
          <ac:spMkLst>
            <pc:docMk/>
            <pc:sldMk cId="1289657003" sldId="594"/>
            <ac:spMk id="30" creationId="{00000000-0000-0000-0000-000000000000}"/>
          </ac:spMkLst>
        </pc:spChg>
      </pc:sldChg>
      <pc:sldChg chg="modSp del mod">
        <pc:chgData name="Ald Bor" userId="9517a27165dde3b0" providerId="LiveId" clId="{5A243A74-83CE-410D-A6E7-2C407C50D0AF}" dt="2022-04-07T22:02:05.519" v="2765" actId="2696"/>
        <pc:sldMkLst>
          <pc:docMk/>
          <pc:sldMk cId="1608128927" sldId="594"/>
        </pc:sldMkLst>
        <pc:spChg chg="mod">
          <ac:chgData name="Ald Bor" userId="9517a27165dde3b0" providerId="LiveId" clId="{5A243A74-83CE-410D-A6E7-2C407C50D0AF}" dt="2022-04-07T22:01:31.615" v="2762" actId="14100"/>
          <ac:spMkLst>
            <pc:docMk/>
            <pc:sldMk cId="1608128927" sldId="594"/>
            <ac:spMk id="30" creationId="{00000000-0000-0000-0000-000000000000}"/>
          </ac:spMkLst>
        </pc:spChg>
      </pc:sldChg>
      <pc:sldChg chg="modSp mod">
        <pc:chgData name="Ald Bor" userId="9517a27165dde3b0" providerId="LiveId" clId="{5A243A74-83CE-410D-A6E7-2C407C50D0AF}" dt="2022-04-08T05:24:00.742" v="3642" actId="113"/>
        <pc:sldMkLst>
          <pc:docMk/>
          <pc:sldMk cId="3143257255" sldId="595"/>
        </pc:sldMkLst>
        <pc:spChg chg="mod">
          <ac:chgData name="Ald Bor" userId="9517a27165dde3b0" providerId="LiveId" clId="{5A243A74-83CE-410D-A6E7-2C407C50D0AF}" dt="2022-04-08T05:24:00.742" v="3642" actId="113"/>
          <ac:spMkLst>
            <pc:docMk/>
            <pc:sldMk cId="3143257255" sldId="595"/>
            <ac:spMk id="30" creationId="{00000000-0000-0000-0000-000000000000}"/>
          </ac:spMkLst>
        </pc:spChg>
      </pc:sldChg>
      <pc:sldChg chg="modSp mod">
        <pc:chgData name="Ald Bor" userId="9517a27165dde3b0" providerId="LiveId" clId="{5A243A74-83CE-410D-A6E7-2C407C50D0AF}" dt="2022-04-08T05:41:57.652" v="3890" actId="20577"/>
        <pc:sldMkLst>
          <pc:docMk/>
          <pc:sldMk cId="393117469" sldId="596"/>
        </pc:sldMkLst>
        <pc:spChg chg="mod">
          <ac:chgData name="Ald Bor" userId="9517a27165dde3b0" providerId="LiveId" clId="{5A243A74-83CE-410D-A6E7-2C407C50D0AF}" dt="2022-04-08T05:41:57.652" v="3890" actId="20577"/>
          <ac:spMkLst>
            <pc:docMk/>
            <pc:sldMk cId="393117469" sldId="596"/>
            <ac:spMk id="30" creationId="{00000000-0000-0000-0000-000000000000}"/>
          </ac:spMkLst>
        </pc:spChg>
      </pc:sldChg>
      <pc:sldChg chg="delSp del mod">
        <pc:chgData name="Ald Bor" userId="9517a27165dde3b0" providerId="LiveId" clId="{5A243A74-83CE-410D-A6E7-2C407C50D0AF}" dt="2022-04-08T06:10:15.691" v="4193" actId="2696"/>
        <pc:sldMkLst>
          <pc:docMk/>
          <pc:sldMk cId="4151740882" sldId="597"/>
        </pc:sldMkLst>
        <pc:picChg chg="del">
          <ac:chgData name="Ald Bor" userId="9517a27165dde3b0" providerId="LiveId" clId="{5A243A74-83CE-410D-A6E7-2C407C50D0AF}" dt="2022-04-08T05:07:50.631" v="3477" actId="21"/>
          <ac:picMkLst>
            <pc:docMk/>
            <pc:sldMk cId="4151740882" sldId="597"/>
            <ac:picMk id="2" creationId="{D3504A9D-0531-4D55-9FF8-FC9708AF2F7E}"/>
          </ac:picMkLst>
        </pc:picChg>
        <pc:picChg chg="del">
          <ac:chgData name="Ald Bor" userId="9517a27165dde3b0" providerId="LiveId" clId="{5A243A74-83CE-410D-A6E7-2C407C50D0AF}" dt="2022-04-08T05:08:02.018" v="3482" actId="21"/>
          <ac:picMkLst>
            <pc:docMk/>
            <pc:sldMk cId="4151740882" sldId="597"/>
            <ac:picMk id="3" creationId="{6A0077FE-2F2E-432A-9287-147AE8E08694}"/>
          </ac:picMkLst>
        </pc:picChg>
        <pc:picChg chg="del">
          <ac:chgData name="Ald Bor" userId="9517a27165dde3b0" providerId="LiveId" clId="{5A243A74-83CE-410D-A6E7-2C407C50D0AF}" dt="2022-04-08T05:07:59.843" v="3481" actId="21"/>
          <ac:picMkLst>
            <pc:docMk/>
            <pc:sldMk cId="4151740882" sldId="597"/>
            <ac:picMk id="4" creationId="{9E368EE7-A769-4587-887E-3834E6EEFD8B}"/>
          </ac:picMkLst>
        </pc:picChg>
        <pc:picChg chg="del">
          <ac:chgData name="Ald Bor" userId="9517a27165dde3b0" providerId="LiveId" clId="{5A243A74-83CE-410D-A6E7-2C407C50D0AF}" dt="2022-04-08T05:07:57.826" v="3480" actId="21"/>
          <ac:picMkLst>
            <pc:docMk/>
            <pc:sldMk cId="4151740882" sldId="597"/>
            <ac:picMk id="5" creationId="{C92CE970-28DD-4476-9237-09AF2BC05A47}"/>
          </ac:picMkLst>
        </pc:picChg>
        <pc:picChg chg="del">
          <ac:chgData name="Ald Bor" userId="9517a27165dde3b0" providerId="LiveId" clId="{5A243A74-83CE-410D-A6E7-2C407C50D0AF}" dt="2022-04-08T05:07:55.744" v="3479" actId="21"/>
          <ac:picMkLst>
            <pc:docMk/>
            <pc:sldMk cId="4151740882" sldId="597"/>
            <ac:picMk id="6" creationId="{B1A6B1AD-79CA-4F20-A7FE-D66CF18B6FC4}"/>
          </ac:picMkLst>
        </pc:picChg>
        <pc:picChg chg="del">
          <ac:chgData name="Ald Bor" userId="9517a27165dde3b0" providerId="LiveId" clId="{5A243A74-83CE-410D-A6E7-2C407C50D0AF}" dt="2022-04-08T05:07:53.180" v="3478" actId="21"/>
          <ac:picMkLst>
            <pc:docMk/>
            <pc:sldMk cId="4151740882" sldId="597"/>
            <ac:picMk id="7" creationId="{6328DA78-8ECD-4B3F-9179-4F8CABA43654}"/>
          </ac:picMkLst>
        </pc:picChg>
      </pc:sldChg>
      <pc:sldChg chg="addSp delSp modSp mod">
        <pc:chgData name="Ald Bor" userId="9517a27165dde3b0" providerId="LiveId" clId="{5A243A74-83CE-410D-A6E7-2C407C50D0AF}" dt="2022-04-08T06:39:18.103" v="5250" actId="21"/>
        <pc:sldMkLst>
          <pc:docMk/>
          <pc:sldMk cId="1268495020" sldId="598"/>
        </pc:sldMkLst>
        <pc:spChg chg="add del">
          <ac:chgData name="Ald Bor" userId="9517a27165dde3b0" providerId="LiveId" clId="{5A243A74-83CE-410D-A6E7-2C407C50D0AF}" dt="2022-04-08T06:06:09.029" v="4160" actId="22"/>
          <ac:spMkLst>
            <pc:docMk/>
            <pc:sldMk cId="1268495020" sldId="598"/>
            <ac:spMk id="4" creationId="{FAAEB782-974B-4E70-88B4-38C406B09BB5}"/>
          </ac:spMkLst>
        </pc:spChg>
        <pc:spChg chg="mod">
          <ac:chgData name="Ald Bor" userId="9517a27165dde3b0" providerId="LiveId" clId="{5A243A74-83CE-410D-A6E7-2C407C50D0AF}" dt="2022-04-08T06:39:18.103" v="5250" actId="21"/>
          <ac:spMkLst>
            <pc:docMk/>
            <pc:sldMk cId="1268495020" sldId="598"/>
            <ac:spMk id="30" creationId="{00000000-0000-0000-0000-000000000000}"/>
          </ac:spMkLst>
        </pc:spChg>
      </pc:sldChg>
      <pc:sldChg chg="addSp delSp modSp del mod">
        <pc:chgData name="Ald Bor" userId="9517a27165dde3b0" providerId="LiveId" clId="{5A243A74-83CE-410D-A6E7-2C407C50D0AF}" dt="2022-04-08T07:35:11.340" v="6295" actId="2696"/>
        <pc:sldMkLst>
          <pc:docMk/>
          <pc:sldMk cId="759812867" sldId="599"/>
        </pc:sldMkLst>
        <pc:spChg chg="del">
          <ac:chgData name="Ald Bor" userId="9517a27165dde3b0" providerId="LiveId" clId="{5A243A74-83CE-410D-A6E7-2C407C50D0AF}" dt="2022-04-08T07:17:45.971" v="5834" actId="21"/>
          <ac:spMkLst>
            <pc:docMk/>
            <pc:sldMk cId="759812867" sldId="599"/>
            <ac:spMk id="7" creationId="{AE58AC3F-E4F2-4C4F-B4A6-776C209FA06A}"/>
          </ac:spMkLst>
        </pc:spChg>
        <pc:spChg chg="mod">
          <ac:chgData name="Ald Bor" userId="9517a27165dde3b0" providerId="LiveId" clId="{5A243A74-83CE-410D-A6E7-2C407C50D0AF}" dt="2022-04-08T07:34:30.527" v="6292" actId="20577"/>
          <ac:spMkLst>
            <pc:docMk/>
            <pc:sldMk cId="759812867" sldId="599"/>
            <ac:spMk id="11" creationId="{00000000-0000-0000-0000-000000000000}"/>
          </ac:spMkLst>
        </pc:spChg>
        <pc:picChg chg="del">
          <ac:chgData name="Ald Bor" userId="9517a27165dde3b0" providerId="LiveId" clId="{5A243A74-83CE-410D-A6E7-2C407C50D0AF}" dt="2022-04-08T07:17:59.215" v="5836" actId="21"/>
          <ac:picMkLst>
            <pc:docMk/>
            <pc:sldMk cId="759812867" sldId="599"/>
            <ac:picMk id="2" creationId="{2DD5ABE5-923D-494D-8D24-11ED5AFE7B7B}"/>
          </ac:picMkLst>
        </pc:picChg>
        <pc:picChg chg="add mod">
          <ac:chgData name="Ald Bor" userId="9517a27165dde3b0" providerId="LiveId" clId="{5A243A74-83CE-410D-A6E7-2C407C50D0AF}" dt="2022-04-08T07:35:01.059" v="6294" actId="1076"/>
          <ac:picMkLst>
            <pc:docMk/>
            <pc:sldMk cId="759812867" sldId="599"/>
            <ac:picMk id="3" creationId="{12AAB369-B7C7-443F-989A-E99504CBCC06}"/>
          </ac:picMkLst>
        </pc:picChg>
        <pc:picChg chg="del">
          <ac:chgData name="Ald Bor" userId="9517a27165dde3b0" providerId="LiveId" clId="{5A243A74-83CE-410D-A6E7-2C407C50D0AF}" dt="2022-04-08T07:17:52.167" v="5835" actId="21"/>
          <ac:picMkLst>
            <pc:docMk/>
            <pc:sldMk cId="759812867" sldId="599"/>
            <ac:picMk id="1026" creationId="{00000000-0000-0000-0000-000000000000}"/>
          </ac:picMkLst>
        </pc:picChg>
      </pc:sldChg>
      <pc:sldChg chg="addSp modSp mod">
        <pc:chgData name="Ald Bor" userId="9517a27165dde3b0" providerId="LiveId" clId="{5A243A74-83CE-410D-A6E7-2C407C50D0AF}" dt="2022-04-08T07:44:53.914" v="6514" actId="14100"/>
        <pc:sldMkLst>
          <pc:docMk/>
          <pc:sldMk cId="3286699065" sldId="600"/>
        </pc:sldMkLst>
        <pc:spChg chg="mod">
          <ac:chgData name="Ald Bor" userId="9517a27165dde3b0" providerId="LiveId" clId="{5A243A74-83CE-410D-A6E7-2C407C50D0AF}" dt="2022-04-08T07:44:50.201" v="6513" actId="14100"/>
          <ac:spMkLst>
            <pc:docMk/>
            <pc:sldMk cId="3286699065" sldId="600"/>
            <ac:spMk id="11" creationId="{00000000-0000-0000-0000-000000000000}"/>
          </ac:spMkLst>
        </pc:spChg>
        <pc:picChg chg="add mod">
          <ac:chgData name="Ald Bor" userId="9517a27165dde3b0" providerId="LiveId" clId="{5A243A74-83CE-410D-A6E7-2C407C50D0AF}" dt="2022-04-08T07:44:53.914" v="6514" actId="14100"/>
          <ac:picMkLst>
            <pc:docMk/>
            <pc:sldMk cId="3286699065" sldId="600"/>
            <ac:picMk id="2" creationId="{86F4E9BE-E85C-4253-BBC1-1CA006C141C0}"/>
          </ac:picMkLst>
        </pc:picChg>
      </pc:sldChg>
      <pc:sldChg chg="addSp modSp mod">
        <pc:chgData name="Ald Bor" userId="9517a27165dde3b0" providerId="LiveId" clId="{5A243A74-83CE-410D-A6E7-2C407C50D0AF}" dt="2022-04-08T08:21:55.683" v="7061" actId="113"/>
        <pc:sldMkLst>
          <pc:docMk/>
          <pc:sldMk cId="3498117168" sldId="601"/>
        </pc:sldMkLst>
        <pc:spChg chg="mod">
          <ac:chgData name="Ald Bor" userId="9517a27165dde3b0" providerId="LiveId" clId="{5A243A74-83CE-410D-A6E7-2C407C50D0AF}" dt="2022-04-08T08:21:55.683" v="7061" actId="113"/>
          <ac:spMkLst>
            <pc:docMk/>
            <pc:sldMk cId="3498117168" sldId="601"/>
            <ac:spMk id="11" creationId="{00000000-0000-0000-0000-000000000000}"/>
          </ac:spMkLst>
        </pc:spChg>
        <pc:picChg chg="add mod">
          <ac:chgData name="Ald Bor" userId="9517a27165dde3b0" providerId="LiveId" clId="{5A243A74-83CE-410D-A6E7-2C407C50D0AF}" dt="2022-04-08T08:19:52.005" v="7005" actId="14100"/>
          <ac:picMkLst>
            <pc:docMk/>
            <pc:sldMk cId="3498117168" sldId="601"/>
            <ac:picMk id="2" creationId="{8F5D354C-DC86-4A29-B6F9-D13FEA03D953}"/>
          </ac:picMkLst>
        </pc:picChg>
        <pc:picChg chg="add mod">
          <ac:chgData name="Ald Bor" userId="9517a27165dde3b0" providerId="LiveId" clId="{5A243A74-83CE-410D-A6E7-2C407C50D0AF}" dt="2022-04-08T08:19:41.765" v="7002" actId="1076"/>
          <ac:picMkLst>
            <pc:docMk/>
            <pc:sldMk cId="3498117168" sldId="601"/>
            <ac:picMk id="3" creationId="{09D3BCFB-A4F3-4BB2-845D-3370FEEBCE9F}"/>
          </ac:picMkLst>
        </pc:picChg>
      </pc:sldChg>
      <pc:sldChg chg="addSp delSp modSp mod">
        <pc:chgData name="Ald Bor" userId="9517a27165dde3b0" providerId="LiveId" clId="{5A243A74-83CE-410D-A6E7-2C407C50D0AF}" dt="2022-04-08T10:15:34.167" v="7069" actId="21"/>
        <pc:sldMkLst>
          <pc:docMk/>
          <pc:sldMk cId="3566703184" sldId="602"/>
        </pc:sldMkLst>
        <pc:spChg chg="mod">
          <ac:chgData name="Ald Bor" userId="9517a27165dde3b0" providerId="LiveId" clId="{5A243A74-83CE-410D-A6E7-2C407C50D0AF}" dt="2022-04-08T08:21:43.332" v="7057" actId="113"/>
          <ac:spMkLst>
            <pc:docMk/>
            <pc:sldMk cId="3566703184" sldId="602"/>
            <ac:spMk id="11" creationId="{00000000-0000-0000-0000-000000000000}"/>
          </ac:spMkLst>
        </pc:spChg>
        <pc:picChg chg="add del mod">
          <ac:chgData name="Ald Bor" userId="9517a27165dde3b0" providerId="LiveId" clId="{5A243A74-83CE-410D-A6E7-2C407C50D0AF}" dt="2022-04-08T10:15:34.167" v="7069" actId="21"/>
          <ac:picMkLst>
            <pc:docMk/>
            <pc:sldMk cId="3566703184" sldId="602"/>
            <ac:picMk id="2" creationId="{C73AF151-674B-44E3-A4AD-6B6026981E44}"/>
          </ac:picMkLst>
        </pc:picChg>
        <pc:picChg chg="add mod">
          <ac:chgData name="Ald Bor" userId="9517a27165dde3b0" providerId="LiveId" clId="{5A243A74-83CE-410D-A6E7-2C407C50D0AF}" dt="2022-04-08T10:15:31.858" v="7068" actId="14100"/>
          <ac:picMkLst>
            <pc:docMk/>
            <pc:sldMk cId="3566703184" sldId="602"/>
            <ac:picMk id="3" creationId="{DCBBC963-B7DB-426C-B048-9269A07437EA}"/>
          </ac:picMkLst>
        </pc:picChg>
        <pc:picChg chg="add del mod">
          <ac:chgData name="Ald Bor" userId="9517a27165dde3b0" providerId="LiveId" clId="{5A243A74-83CE-410D-A6E7-2C407C50D0AF}" dt="2022-04-08T08:20:51.994" v="7035" actId="21"/>
          <ac:picMkLst>
            <pc:docMk/>
            <pc:sldMk cId="3566703184" sldId="602"/>
            <ac:picMk id="3" creationId="{FF92F62F-8A92-4A38-BBE2-AA4D19B5895D}"/>
          </ac:picMkLst>
        </pc:picChg>
      </pc:sldChg>
      <pc:sldChg chg="addSp modSp mod">
        <pc:chgData name="Ald Bor" userId="9517a27165dde3b0" providerId="LiveId" clId="{5A243A74-83CE-410D-A6E7-2C407C50D0AF}" dt="2022-04-08T08:25:51.131" v="7063" actId="1076"/>
        <pc:sldMkLst>
          <pc:docMk/>
          <pc:sldMk cId="3688222908" sldId="603"/>
        </pc:sldMkLst>
        <pc:spChg chg="mod">
          <ac:chgData name="Ald Bor" userId="9517a27165dde3b0" providerId="LiveId" clId="{5A243A74-83CE-410D-A6E7-2C407C50D0AF}" dt="2022-04-08T08:12:07.385" v="6831" actId="20577"/>
          <ac:spMkLst>
            <pc:docMk/>
            <pc:sldMk cId="3688222908" sldId="603"/>
            <ac:spMk id="11" creationId="{00000000-0000-0000-0000-000000000000}"/>
          </ac:spMkLst>
        </pc:spChg>
        <pc:picChg chg="add mod">
          <ac:chgData name="Ald Bor" userId="9517a27165dde3b0" providerId="LiveId" clId="{5A243A74-83CE-410D-A6E7-2C407C50D0AF}" dt="2022-04-08T08:25:51.131" v="7063" actId="1076"/>
          <ac:picMkLst>
            <pc:docMk/>
            <pc:sldMk cId="3688222908" sldId="603"/>
            <ac:picMk id="2" creationId="{F05298C2-BF4E-4C05-8F59-EFB5BE37A0C5}"/>
          </ac:picMkLst>
        </pc:picChg>
      </pc:sldChg>
      <pc:sldChg chg="addSp modSp mod">
        <pc:chgData name="Ald Bor" userId="9517a27165dde3b0" providerId="LiveId" clId="{5A243A74-83CE-410D-A6E7-2C407C50D0AF}" dt="2022-04-08T08:09:42.895" v="6795" actId="1076"/>
        <pc:sldMkLst>
          <pc:docMk/>
          <pc:sldMk cId="2095424718" sldId="604"/>
        </pc:sldMkLst>
        <pc:spChg chg="mod">
          <ac:chgData name="Ald Bor" userId="9517a27165dde3b0" providerId="LiveId" clId="{5A243A74-83CE-410D-A6E7-2C407C50D0AF}" dt="2022-04-08T08:09:42.895" v="6795" actId="1076"/>
          <ac:spMkLst>
            <pc:docMk/>
            <pc:sldMk cId="2095424718" sldId="604"/>
            <ac:spMk id="11" creationId="{00000000-0000-0000-0000-000000000000}"/>
          </ac:spMkLst>
        </pc:spChg>
        <pc:picChg chg="add mod">
          <ac:chgData name="Ald Bor" userId="9517a27165dde3b0" providerId="LiveId" clId="{5A243A74-83CE-410D-A6E7-2C407C50D0AF}" dt="2022-04-08T08:07:31.627" v="6739" actId="1076"/>
          <ac:picMkLst>
            <pc:docMk/>
            <pc:sldMk cId="2095424718" sldId="604"/>
            <ac:picMk id="2" creationId="{14A5B5E3-3573-484C-B9C5-4A59703564B3}"/>
          </ac:picMkLst>
        </pc:picChg>
      </pc:sldChg>
      <pc:sldMasterChg chg="addSldLayout delSldLayout">
        <pc:chgData name="Ald Bor" userId="9517a27165dde3b0" providerId="LiveId" clId="{5A243A74-83CE-410D-A6E7-2C407C50D0AF}" dt="2022-04-05T11:47:08.989" v="980" actId="2696"/>
        <pc:sldMasterMkLst>
          <pc:docMk/>
          <pc:sldMasterMk cId="777985764" sldId="2147483692"/>
        </pc:sldMasterMkLst>
        <pc:sldLayoutChg chg="add del">
          <pc:chgData name="Ald Bor" userId="9517a27165dde3b0" providerId="LiveId" clId="{5A243A74-83CE-410D-A6E7-2C407C50D0AF}" dt="2022-04-05T11:47:08.989" v="980" actId="2696"/>
          <pc:sldLayoutMkLst>
            <pc:docMk/>
            <pc:sldMasterMk cId="777985764" sldId="2147483692"/>
            <pc:sldLayoutMk cId="3295809051" sldId="2147483726"/>
          </pc:sldLayoutMkLst>
        </pc:sldLayoutChg>
      </pc:sldMasterChg>
      <pc:sldMasterChg chg="add del addSldLayout delSldLayout">
        <pc:chgData name="Ald Bor" userId="9517a27165dde3b0" providerId="LiveId" clId="{5A243A74-83CE-410D-A6E7-2C407C50D0AF}" dt="2022-04-05T10:48:10.035" v="139" actId="18676"/>
        <pc:sldMasterMkLst>
          <pc:docMk/>
          <pc:sldMasterMk cId="3576154228" sldId="2147483727"/>
        </pc:sldMasterMkLst>
        <pc:sldLayoutChg chg="add del">
          <pc:chgData name="Ald Bor" userId="9517a27165dde3b0" providerId="LiveId" clId="{5A243A74-83CE-410D-A6E7-2C407C50D0AF}" dt="2022-04-05T10:48:10.035" v="139" actId="18676"/>
          <pc:sldLayoutMkLst>
            <pc:docMk/>
            <pc:sldMasterMk cId="3576154228" sldId="2147483727"/>
            <pc:sldLayoutMk cId="817704807" sldId="2147483728"/>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2207835287" sldId="2147483729"/>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434483037" sldId="2147483730"/>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1590975065" sldId="2147483731"/>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2856494028" sldId="2147483732"/>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1165320409" sldId="2147483733"/>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4275597173" sldId="2147483734"/>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330819317" sldId="2147483735"/>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512190986" sldId="2147483736"/>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2342531483" sldId="2147483737"/>
          </pc:sldLayoutMkLst>
        </pc:sldLayoutChg>
        <pc:sldLayoutChg chg="add del">
          <pc:chgData name="Ald Bor" userId="9517a27165dde3b0" providerId="LiveId" clId="{5A243A74-83CE-410D-A6E7-2C407C50D0AF}" dt="2022-04-05T10:48:10.035" v="139" actId="18676"/>
          <pc:sldLayoutMkLst>
            <pc:docMk/>
            <pc:sldMasterMk cId="3576154228" sldId="2147483727"/>
            <pc:sldLayoutMk cId="390565871" sldId="2147483738"/>
          </pc:sldLayoutMkLst>
        </pc:sldLayoutChg>
      </pc:sldMasterChg>
      <pc:sldMasterChg chg="add del addSldLayout delSldLayout">
        <pc:chgData name="Ald Bor" userId="9517a27165dde3b0" providerId="LiveId" clId="{5A243A74-83CE-410D-A6E7-2C407C50D0AF}" dt="2022-04-05T10:48:10.035" v="139" actId="18676"/>
        <pc:sldMasterMkLst>
          <pc:docMk/>
          <pc:sldMasterMk cId="2922615866" sldId="2147483846"/>
        </pc:sldMasterMkLst>
        <pc:sldLayoutChg chg="add del">
          <pc:chgData name="Ald Bor" userId="9517a27165dde3b0" providerId="LiveId" clId="{5A243A74-83CE-410D-A6E7-2C407C50D0AF}" dt="2022-04-05T10:48:10.035" v="139" actId="18676"/>
          <pc:sldLayoutMkLst>
            <pc:docMk/>
            <pc:sldMasterMk cId="2922615866" sldId="2147483846"/>
            <pc:sldLayoutMk cId="747679533" sldId="2147483847"/>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1979442103" sldId="2147483848"/>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1080539625" sldId="2147483849"/>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2431169540" sldId="2147483850"/>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3233250221" sldId="2147483851"/>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2194430203" sldId="2147483852"/>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408335847" sldId="2147483853"/>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2186885898" sldId="2147483854"/>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729089409" sldId="2147483855"/>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4197056428" sldId="2147483856"/>
          </pc:sldLayoutMkLst>
        </pc:sldLayoutChg>
        <pc:sldLayoutChg chg="add del">
          <pc:chgData name="Ald Bor" userId="9517a27165dde3b0" providerId="LiveId" clId="{5A243A74-83CE-410D-A6E7-2C407C50D0AF}" dt="2022-04-05T10:48:10.035" v="139" actId="18676"/>
          <pc:sldLayoutMkLst>
            <pc:docMk/>
            <pc:sldMasterMk cId="2922615866" sldId="2147483846"/>
            <pc:sldLayoutMk cId="1591864637" sldId="2147483857"/>
          </pc:sldLayoutMkLst>
        </pc:sldLayoutChg>
      </pc:sldMasterChg>
      <pc:sldMasterChg chg="add del addSldLayout delSldLayout">
        <pc:chgData name="Ald Bor" userId="9517a27165dde3b0" providerId="LiveId" clId="{5A243A74-83CE-410D-A6E7-2C407C50D0AF}" dt="2022-04-05T10:55:35.241" v="166" actId="2696"/>
        <pc:sldMasterMkLst>
          <pc:docMk/>
          <pc:sldMasterMk cId="507261217" sldId="2147483870"/>
        </pc:sldMasterMkLst>
        <pc:sldLayoutChg chg="add del">
          <pc:chgData name="Ald Bor" userId="9517a27165dde3b0" providerId="LiveId" clId="{5A243A74-83CE-410D-A6E7-2C407C50D0AF}" dt="2022-04-05T10:55:35.241" v="166" actId="2696"/>
          <pc:sldLayoutMkLst>
            <pc:docMk/>
            <pc:sldMasterMk cId="507261217" sldId="2147483870"/>
            <pc:sldLayoutMk cId="3311575864" sldId="2147483871"/>
          </pc:sldLayoutMkLst>
        </pc:sldLayoutChg>
        <pc:sldLayoutChg chg="add del">
          <pc:chgData name="Ald Bor" userId="9517a27165dde3b0" providerId="LiveId" clId="{5A243A74-83CE-410D-A6E7-2C407C50D0AF}" dt="2022-04-05T10:55:35.241" v="166" actId="2696"/>
          <pc:sldLayoutMkLst>
            <pc:docMk/>
            <pc:sldMasterMk cId="507261217" sldId="2147483870"/>
            <pc:sldLayoutMk cId="1694934472" sldId="2147483872"/>
          </pc:sldLayoutMkLst>
        </pc:sldLayoutChg>
        <pc:sldLayoutChg chg="add del">
          <pc:chgData name="Ald Bor" userId="9517a27165dde3b0" providerId="LiveId" clId="{5A243A74-83CE-410D-A6E7-2C407C50D0AF}" dt="2022-04-05T10:55:35.241" v="166" actId="2696"/>
          <pc:sldLayoutMkLst>
            <pc:docMk/>
            <pc:sldMasterMk cId="507261217" sldId="2147483870"/>
            <pc:sldLayoutMk cId="2505161629" sldId="2147483873"/>
          </pc:sldLayoutMkLst>
        </pc:sldLayoutChg>
        <pc:sldLayoutChg chg="add del">
          <pc:chgData name="Ald Bor" userId="9517a27165dde3b0" providerId="LiveId" clId="{5A243A74-83CE-410D-A6E7-2C407C50D0AF}" dt="2022-04-05T10:55:35.241" v="166" actId="2696"/>
          <pc:sldLayoutMkLst>
            <pc:docMk/>
            <pc:sldMasterMk cId="507261217" sldId="2147483870"/>
            <pc:sldLayoutMk cId="841031600" sldId="2147483874"/>
          </pc:sldLayoutMkLst>
        </pc:sldLayoutChg>
        <pc:sldLayoutChg chg="add del">
          <pc:chgData name="Ald Bor" userId="9517a27165dde3b0" providerId="LiveId" clId="{5A243A74-83CE-410D-A6E7-2C407C50D0AF}" dt="2022-04-05T10:55:35.241" v="166" actId="2696"/>
          <pc:sldLayoutMkLst>
            <pc:docMk/>
            <pc:sldMasterMk cId="507261217" sldId="2147483870"/>
            <pc:sldLayoutMk cId="1206072285" sldId="2147483875"/>
          </pc:sldLayoutMkLst>
        </pc:sldLayoutChg>
        <pc:sldLayoutChg chg="add del">
          <pc:chgData name="Ald Bor" userId="9517a27165dde3b0" providerId="LiveId" clId="{5A243A74-83CE-410D-A6E7-2C407C50D0AF}" dt="2022-04-05T10:55:35.241" v="166" actId="2696"/>
          <pc:sldLayoutMkLst>
            <pc:docMk/>
            <pc:sldMasterMk cId="507261217" sldId="2147483870"/>
            <pc:sldLayoutMk cId="1025886356" sldId="2147483876"/>
          </pc:sldLayoutMkLst>
        </pc:sldLayoutChg>
        <pc:sldLayoutChg chg="add del">
          <pc:chgData name="Ald Bor" userId="9517a27165dde3b0" providerId="LiveId" clId="{5A243A74-83CE-410D-A6E7-2C407C50D0AF}" dt="2022-04-05T10:55:35.241" v="166" actId="2696"/>
          <pc:sldLayoutMkLst>
            <pc:docMk/>
            <pc:sldMasterMk cId="507261217" sldId="2147483870"/>
            <pc:sldLayoutMk cId="2583578868" sldId="2147483877"/>
          </pc:sldLayoutMkLst>
        </pc:sldLayoutChg>
        <pc:sldLayoutChg chg="add del">
          <pc:chgData name="Ald Bor" userId="9517a27165dde3b0" providerId="LiveId" clId="{5A243A74-83CE-410D-A6E7-2C407C50D0AF}" dt="2022-04-05T10:55:35.241" v="166" actId="2696"/>
          <pc:sldLayoutMkLst>
            <pc:docMk/>
            <pc:sldMasterMk cId="507261217" sldId="2147483870"/>
            <pc:sldLayoutMk cId="3780794914" sldId="2147483878"/>
          </pc:sldLayoutMkLst>
        </pc:sldLayoutChg>
        <pc:sldLayoutChg chg="add del">
          <pc:chgData name="Ald Bor" userId="9517a27165dde3b0" providerId="LiveId" clId="{5A243A74-83CE-410D-A6E7-2C407C50D0AF}" dt="2022-04-05T10:55:35.241" v="166" actId="2696"/>
          <pc:sldLayoutMkLst>
            <pc:docMk/>
            <pc:sldMasterMk cId="507261217" sldId="2147483870"/>
            <pc:sldLayoutMk cId="997633598" sldId="2147483879"/>
          </pc:sldLayoutMkLst>
        </pc:sldLayoutChg>
        <pc:sldLayoutChg chg="add del">
          <pc:chgData name="Ald Bor" userId="9517a27165dde3b0" providerId="LiveId" clId="{5A243A74-83CE-410D-A6E7-2C407C50D0AF}" dt="2022-04-05T10:55:35.241" v="166" actId="2696"/>
          <pc:sldLayoutMkLst>
            <pc:docMk/>
            <pc:sldMasterMk cId="507261217" sldId="2147483870"/>
            <pc:sldLayoutMk cId="2537962335" sldId="2147483880"/>
          </pc:sldLayoutMkLst>
        </pc:sldLayoutChg>
        <pc:sldLayoutChg chg="add del">
          <pc:chgData name="Ald Bor" userId="9517a27165dde3b0" providerId="LiveId" clId="{5A243A74-83CE-410D-A6E7-2C407C50D0AF}" dt="2022-04-05T10:55:35.241" v="166" actId="2696"/>
          <pc:sldLayoutMkLst>
            <pc:docMk/>
            <pc:sldMasterMk cId="507261217" sldId="2147483870"/>
            <pc:sldLayoutMk cId="132800318" sldId="2147483881"/>
          </pc:sldLayoutMkLst>
        </pc:sldLayoutChg>
      </pc:sldMasterChg>
      <pc:sldMasterChg chg="add del addSldLayout delSldLayout">
        <pc:chgData name="Ald Bor" userId="9517a27165dde3b0" providerId="LiveId" clId="{5A243A74-83CE-410D-A6E7-2C407C50D0AF}" dt="2022-04-05T10:55:45.846" v="167" actId="2696"/>
        <pc:sldMasterMkLst>
          <pc:docMk/>
          <pc:sldMasterMk cId="709324254" sldId="2147483882"/>
        </pc:sldMasterMkLst>
        <pc:sldLayoutChg chg="add del">
          <pc:chgData name="Ald Bor" userId="9517a27165dde3b0" providerId="LiveId" clId="{5A243A74-83CE-410D-A6E7-2C407C50D0AF}" dt="2022-04-05T10:55:45.846" v="167" actId="2696"/>
          <pc:sldLayoutMkLst>
            <pc:docMk/>
            <pc:sldMasterMk cId="709324254" sldId="2147483882"/>
            <pc:sldLayoutMk cId="1728205963" sldId="2147483883"/>
          </pc:sldLayoutMkLst>
        </pc:sldLayoutChg>
        <pc:sldLayoutChg chg="add del">
          <pc:chgData name="Ald Bor" userId="9517a27165dde3b0" providerId="LiveId" clId="{5A243A74-83CE-410D-A6E7-2C407C50D0AF}" dt="2022-04-05T10:55:45.846" v="167" actId="2696"/>
          <pc:sldLayoutMkLst>
            <pc:docMk/>
            <pc:sldMasterMk cId="709324254" sldId="2147483882"/>
            <pc:sldLayoutMk cId="3274217107" sldId="2147483884"/>
          </pc:sldLayoutMkLst>
        </pc:sldLayoutChg>
        <pc:sldLayoutChg chg="add del">
          <pc:chgData name="Ald Bor" userId="9517a27165dde3b0" providerId="LiveId" clId="{5A243A74-83CE-410D-A6E7-2C407C50D0AF}" dt="2022-04-05T10:55:45.846" v="167" actId="2696"/>
          <pc:sldLayoutMkLst>
            <pc:docMk/>
            <pc:sldMasterMk cId="709324254" sldId="2147483882"/>
            <pc:sldLayoutMk cId="121454944" sldId="2147483885"/>
          </pc:sldLayoutMkLst>
        </pc:sldLayoutChg>
        <pc:sldLayoutChg chg="add del">
          <pc:chgData name="Ald Bor" userId="9517a27165dde3b0" providerId="LiveId" clId="{5A243A74-83CE-410D-A6E7-2C407C50D0AF}" dt="2022-04-05T10:55:45.846" v="167" actId="2696"/>
          <pc:sldLayoutMkLst>
            <pc:docMk/>
            <pc:sldMasterMk cId="709324254" sldId="2147483882"/>
            <pc:sldLayoutMk cId="1175475799" sldId="2147483886"/>
          </pc:sldLayoutMkLst>
        </pc:sldLayoutChg>
        <pc:sldLayoutChg chg="add del">
          <pc:chgData name="Ald Bor" userId="9517a27165dde3b0" providerId="LiveId" clId="{5A243A74-83CE-410D-A6E7-2C407C50D0AF}" dt="2022-04-05T10:55:45.846" v="167" actId="2696"/>
          <pc:sldLayoutMkLst>
            <pc:docMk/>
            <pc:sldMasterMk cId="709324254" sldId="2147483882"/>
            <pc:sldLayoutMk cId="615238399" sldId="2147483887"/>
          </pc:sldLayoutMkLst>
        </pc:sldLayoutChg>
        <pc:sldLayoutChg chg="add del">
          <pc:chgData name="Ald Bor" userId="9517a27165dde3b0" providerId="LiveId" clId="{5A243A74-83CE-410D-A6E7-2C407C50D0AF}" dt="2022-04-05T10:55:45.846" v="167" actId="2696"/>
          <pc:sldLayoutMkLst>
            <pc:docMk/>
            <pc:sldMasterMk cId="709324254" sldId="2147483882"/>
            <pc:sldLayoutMk cId="4141686402" sldId="2147483888"/>
          </pc:sldLayoutMkLst>
        </pc:sldLayoutChg>
        <pc:sldLayoutChg chg="add del">
          <pc:chgData name="Ald Bor" userId="9517a27165dde3b0" providerId="LiveId" clId="{5A243A74-83CE-410D-A6E7-2C407C50D0AF}" dt="2022-04-05T10:55:45.846" v="167" actId="2696"/>
          <pc:sldLayoutMkLst>
            <pc:docMk/>
            <pc:sldMasterMk cId="709324254" sldId="2147483882"/>
            <pc:sldLayoutMk cId="1878509632" sldId="2147483889"/>
          </pc:sldLayoutMkLst>
        </pc:sldLayoutChg>
        <pc:sldLayoutChg chg="add del">
          <pc:chgData name="Ald Bor" userId="9517a27165dde3b0" providerId="LiveId" clId="{5A243A74-83CE-410D-A6E7-2C407C50D0AF}" dt="2022-04-05T10:55:45.846" v="167" actId="2696"/>
          <pc:sldLayoutMkLst>
            <pc:docMk/>
            <pc:sldMasterMk cId="709324254" sldId="2147483882"/>
            <pc:sldLayoutMk cId="1159917961" sldId="2147483890"/>
          </pc:sldLayoutMkLst>
        </pc:sldLayoutChg>
        <pc:sldLayoutChg chg="add del">
          <pc:chgData name="Ald Bor" userId="9517a27165dde3b0" providerId="LiveId" clId="{5A243A74-83CE-410D-A6E7-2C407C50D0AF}" dt="2022-04-05T10:55:45.846" v="167" actId="2696"/>
          <pc:sldLayoutMkLst>
            <pc:docMk/>
            <pc:sldMasterMk cId="709324254" sldId="2147483882"/>
            <pc:sldLayoutMk cId="950761733" sldId="2147483891"/>
          </pc:sldLayoutMkLst>
        </pc:sldLayoutChg>
        <pc:sldLayoutChg chg="add del">
          <pc:chgData name="Ald Bor" userId="9517a27165dde3b0" providerId="LiveId" clId="{5A243A74-83CE-410D-A6E7-2C407C50D0AF}" dt="2022-04-05T10:55:45.846" v="167" actId="2696"/>
          <pc:sldLayoutMkLst>
            <pc:docMk/>
            <pc:sldMasterMk cId="709324254" sldId="2147483882"/>
            <pc:sldLayoutMk cId="1701950967" sldId="2147483892"/>
          </pc:sldLayoutMkLst>
        </pc:sldLayoutChg>
        <pc:sldLayoutChg chg="add del">
          <pc:chgData name="Ald Bor" userId="9517a27165dde3b0" providerId="LiveId" clId="{5A243A74-83CE-410D-A6E7-2C407C50D0AF}" dt="2022-04-05T10:55:45.846" v="167" actId="2696"/>
          <pc:sldLayoutMkLst>
            <pc:docMk/>
            <pc:sldMasterMk cId="709324254" sldId="2147483882"/>
            <pc:sldLayoutMk cId="1206016117" sldId="2147483893"/>
          </pc:sldLayoutMkLst>
        </pc:sldLayoutChg>
      </pc:sldMasterChg>
      <pc:sldMasterChg chg="add del addSldLayout delSldLayout">
        <pc:chgData name="Ald Bor" userId="9517a27165dde3b0" providerId="LiveId" clId="{5A243A74-83CE-410D-A6E7-2C407C50D0AF}" dt="2022-04-05T10:56:05.200" v="169" actId="2696"/>
        <pc:sldMasterMkLst>
          <pc:docMk/>
          <pc:sldMasterMk cId="4220880157" sldId="2147483930"/>
        </pc:sldMasterMkLst>
        <pc:sldLayoutChg chg="add del">
          <pc:chgData name="Ald Bor" userId="9517a27165dde3b0" providerId="LiveId" clId="{5A243A74-83CE-410D-A6E7-2C407C50D0AF}" dt="2022-04-05T10:56:05.200" v="169" actId="2696"/>
          <pc:sldLayoutMkLst>
            <pc:docMk/>
            <pc:sldMasterMk cId="4220880157" sldId="2147483930"/>
            <pc:sldLayoutMk cId="2796870605" sldId="2147483931"/>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3546943975" sldId="2147483932"/>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3981478686" sldId="2147483933"/>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3809766723" sldId="2147483934"/>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3485684074" sldId="2147483935"/>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2694092738" sldId="2147483936"/>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136541533" sldId="2147483937"/>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1148967928" sldId="2147483938"/>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1286838755" sldId="2147483939"/>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1894190886" sldId="2147483940"/>
          </pc:sldLayoutMkLst>
        </pc:sldLayoutChg>
        <pc:sldLayoutChg chg="add del">
          <pc:chgData name="Ald Bor" userId="9517a27165dde3b0" providerId="LiveId" clId="{5A243A74-83CE-410D-A6E7-2C407C50D0AF}" dt="2022-04-05T10:56:05.200" v="169" actId="2696"/>
          <pc:sldLayoutMkLst>
            <pc:docMk/>
            <pc:sldMasterMk cId="4220880157" sldId="2147483930"/>
            <pc:sldLayoutMk cId="4087553632" sldId="2147483941"/>
          </pc:sldLayoutMkLst>
        </pc:sldLayoutChg>
      </pc:sldMasterChg>
      <pc:sldMasterChg chg="add del addSldLayout delSldLayout">
        <pc:chgData name="Ald Bor" userId="9517a27165dde3b0" providerId="LiveId" clId="{5A243A74-83CE-410D-A6E7-2C407C50D0AF}" dt="2022-04-05T10:56:17.019" v="170" actId="2696"/>
        <pc:sldMasterMkLst>
          <pc:docMk/>
          <pc:sldMasterMk cId="1364748976" sldId="2147483954"/>
        </pc:sldMasterMkLst>
        <pc:sldLayoutChg chg="add del">
          <pc:chgData name="Ald Bor" userId="9517a27165dde3b0" providerId="LiveId" clId="{5A243A74-83CE-410D-A6E7-2C407C50D0AF}" dt="2022-04-05T10:56:17.019" v="170" actId="2696"/>
          <pc:sldLayoutMkLst>
            <pc:docMk/>
            <pc:sldMasterMk cId="1364748976" sldId="2147483954"/>
            <pc:sldLayoutMk cId="2264064990" sldId="2147483955"/>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2959638969" sldId="2147483956"/>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3031698836" sldId="2147483957"/>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2705315552" sldId="2147483958"/>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3861869782" sldId="2147483959"/>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127901767" sldId="2147483960"/>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4274044704" sldId="2147483961"/>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2902234606" sldId="2147483962"/>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3666906013" sldId="2147483963"/>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1621522687" sldId="2147483964"/>
          </pc:sldLayoutMkLst>
        </pc:sldLayoutChg>
        <pc:sldLayoutChg chg="add del">
          <pc:chgData name="Ald Bor" userId="9517a27165dde3b0" providerId="LiveId" clId="{5A243A74-83CE-410D-A6E7-2C407C50D0AF}" dt="2022-04-05T10:56:17.019" v="170" actId="2696"/>
          <pc:sldLayoutMkLst>
            <pc:docMk/>
            <pc:sldMasterMk cId="1364748976" sldId="2147483954"/>
            <pc:sldLayoutMk cId="184043879" sldId="2147483965"/>
          </pc:sldLayoutMkLst>
        </pc:sldLayoutChg>
      </pc:sldMasterChg>
      <pc:sldMasterChg chg="add del addSldLayout delSldLayout">
        <pc:chgData name="Ald Bor" userId="9517a27165dde3b0" providerId="LiveId" clId="{5A243A74-83CE-410D-A6E7-2C407C50D0AF}" dt="2022-04-05T10:56:24.257" v="171" actId="2696"/>
        <pc:sldMasterMkLst>
          <pc:docMk/>
          <pc:sldMasterMk cId="2087160950" sldId="2147483978"/>
        </pc:sldMasterMkLst>
        <pc:sldLayoutChg chg="add del">
          <pc:chgData name="Ald Bor" userId="9517a27165dde3b0" providerId="LiveId" clId="{5A243A74-83CE-410D-A6E7-2C407C50D0AF}" dt="2022-04-05T10:56:24.257" v="171" actId="2696"/>
          <pc:sldLayoutMkLst>
            <pc:docMk/>
            <pc:sldMasterMk cId="2087160950" sldId="2147483978"/>
            <pc:sldLayoutMk cId="697862035" sldId="2147483979"/>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2637073439" sldId="2147483980"/>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217383250" sldId="2147483981"/>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3594856110" sldId="2147483982"/>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591244764" sldId="2147483983"/>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3977298261" sldId="2147483984"/>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2743124310" sldId="2147483985"/>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1481388411" sldId="2147483986"/>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2045083480" sldId="2147483987"/>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2074556740" sldId="2147483988"/>
          </pc:sldLayoutMkLst>
        </pc:sldLayoutChg>
        <pc:sldLayoutChg chg="add del">
          <pc:chgData name="Ald Bor" userId="9517a27165dde3b0" providerId="LiveId" clId="{5A243A74-83CE-410D-A6E7-2C407C50D0AF}" dt="2022-04-05T10:56:24.257" v="171" actId="2696"/>
          <pc:sldLayoutMkLst>
            <pc:docMk/>
            <pc:sldMasterMk cId="2087160950" sldId="2147483978"/>
            <pc:sldLayoutMk cId="2919373244" sldId="2147483989"/>
          </pc:sldLayoutMkLst>
        </pc:sldLayoutChg>
      </pc:sldMasterChg>
      <pc:sldMasterChg chg="add del addSldLayout delSldLayout">
        <pc:chgData name="Ald Bor" userId="9517a27165dde3b0" providerId="LiveId" clId="{5A243A74-83CE-410D-A6E7-2C407C50D0AF}" dt="2022-04-05T11:46:04.104" v="978" actId="2696"/>
        <pc:sldMasterMkLst>
          <pc:docMk/>
          <pc:sldMasterMk cId="4150838792" sldId="2147484002"/>
        </pc:sldMasterMkLst>
        <pc:sldLayoutChg chg="add del">
          <pc:chgData name="Ald Bor" userId="9517a27165dde3b0" providerId="LiveId" clId="{5A243A74-83CE-410D-A6E7-2C407C50D0AF}" dt="2022-04-05T11:46:04.104" v="978" actId="2696"/>
          <pc:sldLayoutMkLst>
            <pc:docMk/>
            <pc:sldMasterMk cId="4150838792" sldId="2147484002"/>
            <pc:sldLayoutMk cId="2883420621" sldId="2147484003"/>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2230601077" sldId="2147484004"/>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4034063524" sldId="2147484005"/>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405129126" sldId="2147484006"/>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842828418" sldId="2147484007"/>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1714540064" sldId="2147484008"/>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2620687336" sldId="2147484009"/>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1954704267" sldId="2147484010"/>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2659836674" sldId="2147484011"/>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3680556011" sldId="2147484012"/>
          </pc:sldLayoutMkLst>
        </pc:sldLayoutChg>
        <pc:sldLayoutChg chg="add del">
          <pc:chgData name="Ald Bor" userId="9517a27165dde3b0" providerId="LiveId" clId="{5A243A74-83CE-410D-A6E7-2C407C50D0AF}" dt="2022-04-05T11:46:04.104" v="978" actId="2696"/>
          <pc:sldLayoutMkLst>
            <pc:docMk/>
            <pc:sldMasterMk cId="4150838792" sldId="2147484002"/>
            <pc:sldLayoutMk cId="841033236" sldId="2147484013"/>
          </pc:sldLayoutMkLst>
        </pc:sldLayoutChg>
      </pc:sldMasterChg>
      <pc:sldMasterChg chg="add del addSldLayout delSldLayout">
        <pc:chgData name="Ald Bor" userId="9517a27165dde3b0" providerId="LiveId" clId="{5A243A74-83CE-410D-A6E7-2C407C50D0AF}" dt="2022-04-05T11:46:01.348" v="977" actId="2696"/>
        <pc:sldMasterMkLst>
          <pc:docMk/>
          <pc:sldMasterMk cId="1413891977" sldId="2147484026"/>
        </pc:sldMasterMkLst>
        <pc:sldLayoutChg chg="add del">
          <pc:chgData name="Ald Bor" userId="9517a27165dde3b0" providerId="LiveId" clId="{5A243A74-83CE-410D-A6E7-2C407C50D0AF}" dt="2022-04-05T11:46:01.348" v="977" actId="2696"/>
          <pc:sldLayoutMkLst>
            <pc:docMk/>
            <pc:sldMasterMk cId="1413891977" sldId="2147484026"/>
            <pc:sldLayoutMk cId="2044248212" sldId="2147484027"/>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2485215633" sldId="2147484028"/>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1627947605" sldId="2147484029"/>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3873143847" sldId="2147484030"/>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3570751171" sldId="2147484031"/>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846837037" sldId="2147484032"/>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3559658439" sldId="2147484033"/>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3220500453" sldId="2147484034"/>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1406436627" sldId="2147484035"/>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2592727315" sldId="2147484036"/>
          </pc:sldLayoutMkLst>
        </pc:sldLayoutChg>
        <pc:sldLayoutChg chg="add del">
          <pc:chgData name="Ald Bor" userId="9517a27165dde3b0" providerId="LiveId" clId="{5A243A74-83CE-410D-A6E7-2C407C50D0AF}" dt="2022-04-05T11:46:01.348" v="977" actId="2696"/>
          <pc:sldLayoutMkLst>
            <pc:docMk/>
            <pc:sldMasterMk cId="1413891977" sldId="2147484026"/>
            <pc:sldLayoutMk cId="3461114545" sldId="2147484037"/>
          </pc:sldLayoutMkLst>
        </pc:sldLayoutChg>
      </pc:sldMasterChg>
      <pc:sldMasterChg chg="add del addSldLayout delSldLayout">
        <pc:chgData name="Ald Bor" userId="9517a27165dde3b0" providerId="LiveId" clId="{5A243A74-83CE-410D-A6E7-2C407C50D0AF}" dt="2022-04-05T10:53:40.259" v="164" actId="2696"/>
        <pc:sldMasterMkLst>
          <pc:docMk/>
          <pc:sldMasterMk cId="951239161" sldId="2147484062"/>
        </pc:sldMasterMkLst>
        <pc:sldLayoutChg chg="add del">
          <pc:chgData name="Ald Bor" userId="9517a27165dde3b0" providerId="LiveId" clId="{5A243A74-83CE-410D-A6E7-2C407C50D0AF}" dt="2022-04-05T10:53:40.259" v="164" actId="2696"/>
          <pc:sldLayoutMkLst>
            <pc:docMk/>
            <pc:sldMasterMk cId="951239161" sldId="2147484062"/>
            <pc:sldLayoutMk cId="1759740359" sldId="2147484063"/>
          </pc:sldLayoutMkLst>
        </pc:sldLayoutChg>
        <pc:sldLayoutChg chg="add del">
          <pc:chgData name="Ald Bor" userId="9517a27165dde3b0" providerId="LiveId" clId="{5A243A74-83CE-410D-A6E7-2C407C50D0AF}" dt="2022-04-05T10:53:40.259" v="164" actId="2696"/>
          <pc:sldLayoutMkLst>
            <pc:docMk/>
            <pc:sldMasterMk cId="951239161" sldId="2147484062"/>
            <pc:sldLayoutMk cId="4151083523" sldId="2147484064"/>
          </pc:sldLayoutMkLst>
        </pc:sldLayoutChg>
        <pc:sldLayoutChg chg="add del">
          <pc:chgData name="Ald Bor" userId="9517a27165dde3b0" providerId="LiveId" clId="{5A243A74-83CE-410D-A6E7-2C407C50D0AF}" dt="2022-04-05T10:53:40.259" v="164" actId="2696"/>
          <pc:sldLayoutMkLst>
            <pc:docMk/>
            <pc:sldMasterMk cId="951239161" sldId="2147484062"/>
            <pc:sldLayoutMk cId="1000111570" sldId="2147484065"/>
          </pc:sldLayoutMkLst>
        </pc:sldLayoutChg>
        <pc:sldLayoutChg chg="add del">
          <pc:chgData name="Ald Bor" userId="9517a27165dde3b0" providerId="LiveId" clId="{5A243A74-83CE-410D-A6E7-2C407C50D0AF}" dt="2022-04-05T10:53:40.259" v="164" actId="2696"/>
          <pc:sldLayoutMkLst>
            <pc:docMk/>
            <pc:sldMasterMk cId="951239161" sldId="2147484062"/>
            <pc:sldLayoutMk cId="182171829" sldId="2147484066"/>
          </pc:sldLayoutMkLst>
        </pc:sldLayoutChg>
        <pc:sldLayoutChg chg="add del">
          <pc:chgData name="Ald Bor" userId="9517a27165dde3b0" providerId="LiveId" clId="{5A243A74-83CE-410D-A6E7-2C407C50D0AF}" dt="2022-04-05T10:53:40.259" v="164" actId="2696"/>
          <pc:sldLayoutMkLst>
            <pc:docMk/>
            <pc:sldMasterMk cId="951239161" sldId="2147484062"/>
            <pc:sldLayoutMk cId="3381931326" sldId="2147484067"/>
          </pc:sldLayoutMkLst>
        </pc:sldLayoutChg>
        <pc:sldLayoutChg chg="add del">
          <pc:chgData name="Ald Bor" userId="9517a27165dde3b0" providerId="LiveId" clId="{5A243A74-83CE-410D-A6E7-2C407C50D0AF}" dt="2022-04-05T10:53:40.259" v="164" actId="2696"/>
          <pc:sldLayoutMkLst>
            <pc:docMk/>
            <pc:sldMasterMk cId="951239161" sldId="2147484062"/>
            <pc:sldLayoutMk cId="4037713720" sldId="2147484068"/>
          </pc:sldLayoutMkLst>
        </pc:sldLayoutChg>
        <pc:sldLayoutChg chg="add del">
          <pc:chgData name="Ald Bor" userId="9517a27165dde3b0" providerId="LiveId" clId="{5A243A74-83CE-410D-A6E7-2C407C50D0AF}" dt="2022-04-05T10:53:40.259" v="164" actId="2696"/>
          <pc:sldLayoutMkLst>
            <pc:docMk/>
            <pc:sldMasterMk cId="951239161" sldId="2147484062"/>
            <pc:sldLayoutMk cId="2618298046" sldId="2147484069"/>
          </pc:sldLayoutMkLst>
        </pc:sldLayoutChg>
        <pc:sldLayoutChg chg="add del">
          <pc:chgData name="Ald Bor" userId="9517a27165dde3b0" providerId="LiveId" clId="{5A243A74-83CE-410D-A6E7-2C407C50D0AF}" dt="2022-04-05T10:53:40.259" v="164" actId="2696"/>
          <pc:sldLayoutMkLst>
            <pc:docMk/>
            <pc:sldMasterMk cId="951239161" sldId="2147484062"/>
            <pc:sldLayoutMk cId="2951157738" sldId="2147484070"/>
          </pc:sldLayoutMkLst>
        </pc:sldLayoutChg>
        <pc:sldLayoutChg chg="add del">
          <pc:chgData name="Ald Bor" userId="9517a27165dde3b0" providerId="LiveId" clId="{5A243A74-83CE-410D-A6E7-2C407C50D0AF}" dt="2022-04-05T10:53:40.259" v="164" actId="2696"/>
          <pc:sldLayoutMkLst>
            <pc:docMk/>
            <pc:sldMasterMk cId="951239161" sldId="2147484062"/>
            <pc:sldLayoutMk cId="4182347778" sldId="2147484071"/>
          </pc:sldLayoutMkLst>
        </pc:sldLayoutChg>
        <pc:sldLayoutChg chg="add del">
          <pc:chgData name="Ald Bor" userId="9517a27165dde3b0" providerId="LiveId" clId="{5A243A74-83CE-410D-A6E7-2C407C50D0AF}" dt="2022-04-05T10:53:40.259" v="164" actId="2696"/>
          <pc:sldLayoutMkLst>
            <pc:docMk/>
            <pc:sldMasterMk cId="951239161" sldId="2147484062"/>
            <pc:sldLayoutMk cId="2195684227" sldId="2147484072"/>
          </pc:sldLayoutMkLst>
        </pc:sldLayoutChg>
        <pc:sldLayoutChg chg="add del">
          <pc:chgData name="Ald Bor" userId="9517a27165dde3b0" providerId="LiveId" clId="{5A243A74-83CE-410D-A6E7-2C407C50D0AF}" dt="2022-04-05T10:53:40.259" v="164" actId="2696"/>
          <pc:sldLayoutMkLst>
            <pc:docMk/>
            <pc:sldMasterMk cId="951239161" sldId="2147484062"/>
            <pc:sldLayoutMk cId="2285290498" sldId="21474840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C4C76-D7FA-40D0-913D-E18425692D07}" type="datetimeFigureOut">
              <a:rPr lang="pl-PL" smtClean="0"/>
              <a:t>08.04.2022</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89792-47B9-4AB3-8E99-7868D0E01871}" type="slidenum">
              <a:rPr lang="pl-PL" smtClean="0"/>
              <a:t>‹#›</a:t>
            </a:fld>
            <a:endParaRPr lang="pl-PL"/>
          </a:p>
        </p:txBody>
      </p:sp>
    </p:spTree>
    <p:extLst>
      <p:ext uri="{BB962C8B-B14F-4D97-AF65-F5344CB8AC3E}">
        <p14:creationId xmlns:p14="http://schemas.microsoft.com/office/powerpoint/2010/main" val="3524648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B0DF3-4E11-449C-82AC-DF7731F15D52}" type="datetimeFigureOut">
              <a:rPr lang="pl-PL" smtClean="0"/>
              <a:t>08.04.2022</a:t>
            </a:fld>
            <a:endParaRPr lang="pl-PL" dirty="0"/>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7B5EC-C314-452F-BCE8-B1BD5EB7D5BA}" type="slidenum">
              <a:rPr lang="pl-PL" smtClean="0"/>
              <a:t>‹#›</a:t>
            </a:fld>
            <a:endParaRPr lang="pl-PL" dirty="0"/>
          </a:p>
        </p:txBody>
      </p:sp>
    </p:spTree>
    <p:extLst>
      <p:ext uri="{BB962C8B-B14F-4D97-AF65-F5344CB8AC3E}">
        <p14:creationId xmlns:p14="http://schemas.microsoft.com/office/powerpoint/2010/main" val="2666726356"/>
      </p:ext>
    </p:extLst>
  </p:cSld>
  <p:clrMap bg1="lt1" tx1="dk1" bg2="lt2" tx2="dk2" accent1="accent1" accent2="accent2" accent3="accent3" accent4="accent4" accent5="accent5" accent6="accent6" hlink="hlink" folHlink="folHlink"/>
  <p:hf dt="0"/>
  <p:notesStyle>
    <a:lvl1pPr marL="0" algn="l" defTabSz="912807" rtl="0" eaLnBrk="1" latinLnBrk="0" hangingPunct="1">
      <a:defRPr sz="1200" kern="1200">
        <a:solidFill>
          <a:schemeClr val="tx1"/>
        </a:solidFill>
        <a:latin typeface="+mn-lt"/>
        <a:ea typeface="+mn-ea"/>
        <a:cs typeface="+mn-cs"/>
      </a:defRPr>
    </a:lvl1pPr>
    <a:lvl2pPr marL="456396" algn="l" defTabSz="912807" rtl="0" eaLnBrk="1" latinLnBrk="0" hangingPunct="1">
      <a:defRPr sz="1200" kern="1200">
        <a:solidFill>
          <a:schemeClr val="tx1"/>
        </a:solidFill>
        <a:latin typeface="+mn-lt"/>
        <a:ea typeface="+mn-ea"/>
        <a:cs typeface="+mn-cs"/>
      </a:defRPr>
    </a:lvl2pPr>
    <a:lvl3pPr marL="912807" algn="l" defTabSz="912807" rtl="0" eaLnBrk="1" latinLnBrk="0" hangingPunct="1">
      <a:defRPr sz="1200" kern="1200">
        <a:solidFill>
          <a:schemeClr val="tx1"/>
        </a:solidFill>
        <a:latin typeface="+mn-lt"/>
        <a:ea typeface="+mn-ea"/>
        <a:cs typeface="+mn-cs"/>
      </a:defRPr>
    </a:lvl3pPr>
    <a:lvl4pPr marL="1369220" algn="l" defTabSz="912807" rtl="0" eaLnBrk="1" latinLnBrk="0" hangingPunct="1">
      <a:defRPr sz="1200" kern="1200">
        <a:solidFill>
          <a:schemeClr val="tx1"/>
        </a:solidFill>
        <a:latin typeface="+mn-lt"/>
        <a:ea typeface="+mn-ea"/>
        <a:cs typeface="+mn-cs"/>
      </a:defRPr>
    </a:lvl4pPr>
    <a:lvl5pPr marL="1825622" algn="l" defTabSz="912807" rtl="0" eaLnBrk="1" latinLnBrk="0" hangingPunct="1">
      <a:defRPr sz="1200" kern="1200">
        <a:solidFill>
          <a:schemeClr val="tx1"/>
        </a:solidFill>
        <a:latin typeface="+mn-lt"/>
        <a:ea typeface="+mn-ea"/>
        <a:cs typeface="+mn-cs"/>
      </a:defRPr>
    </a:lvl5pPr>
    <a:lvl6pPr marL="2282022" algn="l" defTabSz="912807" rtl="0" eaLnBrk="1" latinLnBrk="0" hangingPunct="1">
      <a:defRPr sz="1200" kern="1200">
        <a:solidFill>
          <a:schemeClr val="tx1"/>
        </a:solidFill>
        <a:latin typeface="+mn-lt"/>
        <a:ea typeface="+mn-ea"/>
        <a:cs typeface="+mn-cs"/>
      </a:defRPr>
    </a:lvl6pPr>
    <a:lvl7pPr marL="2738435" algn="l" defTabSz="912807" rtl="0" eaLnBrk="1" latinLnBrk="0" hangingPunct="1">
      <a:defRPr sz="1200" kern="1200">
        <a:solidFill>
          <a:schemeClr val="tx1"/>
        </a:solidFill>
        <a:latin typeface="+mn-lt"/>
        <a:ea typeface="+mn-ea"/>
        <a:cs typeface="+mn-cs"/>
      </a:defRPr>
    </a:lvl7pPr>
    <a:lvl8pPr marL="3194836" algn="l" defTabSz="912807" rtl="0" eaLnBrk="1" latinLnBrk="0" hangingPunct="1">
      <a:defRPr sz="1200" kern="1200">
        <a:solidFill>
          <a:schemeClr val="tx1"/>
        </a:solidFill>
        <a:latin typeface="+mn-lt"/>
        <a:ea typeface="+mn-ea"/>
        <a:cs typeface="+mn-cs"/>
      </a:defRPr>
    </a:lvl8pPr>
    <a:lvl9pPr marL="3651242" algn="l" defTabSz="91280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1</a:t>
            </a:fld>
            <a:endParaRPr lang="ru-RU"/>
          </a:p>
        </p:txBody>
      </p:sp>
    </p:spTree>
    <p:extLst>
      <p:ext uri="{BB962C8B-B14F-4D97-AF65-F5344CB8AC3E}">
        <p14:creationId xmlns:p14="http://schemas.microsoft.com/office/powerpoint/2010/main" val="146410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DCE7B5EC-C314-452F-BCE8-B1BD5EB7D5BA}" type="slidenum">
              <a:rPr lang="pl-PL" smtClean="0"/>
              <a:t>2</a:t>
            </a:fld>
            <a:endParaRPr lang="pl-PL" dirty="0"/>
          </a:p>
        </p:txBody>
      </p:sp>
    </p:spTree>
    <p:extLst>
      <p:ext uri="{BB962C8B-B14F-4D97-AF65-F5344CB8AC3E}">
        <p14:creationId xmlns:p14="http://schemas.microsoft.com/office/powerpoint/2010/main" val="2134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575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p:nvPr>
        </p:nvSpPr>
        <p:spPr>
          <a:xfrm>
            <a:off x="0" y="0"/>
            <a:ext cx="9144000" cy="6858000"/>
          </a:xfrm>
        </p:spPr>
        <p:txBody>
          <a:bodyPr>
            <a:normAutofit/>
          </a:bodyPr>
          <a:lstStyle>
            <a:lvl1pPr marL="0" indent="0">
              <a:buNone/>
              <a:defRPr sz="1400" baseline="0"/>
            </a:lvl1pPr>
          </a:lstStyle>
          <a:p>
            <a:r>
              <a:rPr lang="pl-PL"/>
              <a:t>Kliknij ikonę, aby dodać obraz</a:t>
            </a:r>
            <a:endParaRPr lang="ru-RU" dirty="0"/>
          </a:p>
        </p:txBody>
      </p:sp>
      <p:sp>
        <p:nvSpPr>
          <p:cNvPr id="3" name="Subtitle 1"/>
          <p:cNvSpPr>
            <a:spLocks noGrp="1"/>
          </p:cNvSpPr>
          <p:nvPr>
            <p:ph type="subTitle" idx="1" hasCustomPrompt="1"/>
          </p:nvPr>
        </p:nvSpPr>
        <p:spPr>
          <a:xfrm>
            <a:off x="1143000" y="4504928"/>
            <a:ext cx="6858000" cy="1655762"/>
          </a:xfrm>
        </p:spPr>
        <p:txBody>
          <a:bodyPr>
            <a:noAutofit/>
          </a:bodyPr>
          <a:lstStyle>
            <a:lvl1pPr marL="0" indent="0" algn="ctr">
              <a:buNone/>
              <a:defRPr sz="2000">
                <a:solidFill>
                  <a:schemeClr val="bg1"/>
                </a:solidFill>
                <a:latin typeface="+mn-lt"/>
                <a:cs typeface="Segoe UI" panose="020B0502040204020203" pitchFamily="34" charset="0"/>
              </a:defRPr>
            </a:lvl1pPr>
            <a:lvl2pPr marL="342311" indent="0" algn="ctr">
              <a:buNone/>
              <a:defRPr sz="1500"/>
            </a:lvl2pPr>
            <a:lvl3pPr marL="684610" indent="0" algn="ctr">
              <a:buNone/>
              <a:defRPr sz="1300"/>
            </a:lvl3pPr>
            <a:lvl4pPr marL="1026918" indent="0" algn="ctr">
              <a:buNone/>
              <a:defRPr sz="1200"/>
            </a:lvl4pPr>
            <a:lvl5pPr marL="1369220" indent="0" algn="ctr">
              <a:buNone/>
              <a:defRPr sz="1200"/>
            </a:lvl5pPr>
            <a:lvl6pPr marL="1711520" indent="0" algn="ctr">
              <a:buNone/>
              <a:defRPr sz="1200"/>
            </a:lvl6pPr>
            <a:lvl7pPr marL="2053830" indent="0" algn="ctr">
              <a:buNone/>
              <a:defRPr sz="1200"/>
            </a:lvl7pPr>
            <a:lvl8pPr marL="2396121" indent="0" algn="ctr">
              <a:buNone/>
              <a:defRPr sz="1200"/>
            </a:lvl8pPr>
            <a:lvl9pPr marL="2738435"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47315"/>
            <a:ext cx="6858000" cy="2387600"/>
          </a:xfrm>
        </p:spPr>
        <p:txBody>
          <a:bodyPr anchor="b">
            <a:noAutofit/>
          </a:bodyPr>
          <a:lstStyle>
            <a:lvl1pPr algn="ctr">
              <a:defRPr sz="4000">
                <a:solidFill>
                  <a:schemeClr val="bg1"/>
                </a:solidFill>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66871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Video 1"/>
          <p:cNvSpPr>
            <a:spLocks noGrp="1"/>
          </p:cNvSpPr>
          <p:nvPr>
            <p:ph type="media" sz="quarter" idx="20" hasCustomPrompt="1"/>
          </p:nvPr>
        </p:nvSpPr>
        <p:spPr>
          <a:xfrm>
            <a:off x="3223505" y="2045266"/>
            <a:ext cx="5291847" cy="2976664"/>
          </a:xfrm>
        </p:spPr>
        <p:txBody>
          <a:bodyPr/>
          <a:lstStyle/>
          <a:p>
            <a:r>
              <a:rPr lang="en-US"/>
              <a:t>Click icon to add video</a:t>
            </a:r>
            <a:endParaRPr lang="en-US" dirty="0"/>
          </a:p>
        </p:txBody>
      </p:sp>
      <p:sp>
        <p:nvSpPr>
          <p:cNvPr id="4" name="Text 1"/>
          <p:cNvSpPr>
            <a:spLocks noGrp="1"/>
          </p:cNvSpPr>
          <p:nvPr>
            <p:ph type="body" sz="quarter" idx="19" hasCustomPrompt="1"/>
          </p:nvPr>
        </p:nvSpPr>
        <p:spPr>
          <a:xfrm>
            <a:off x="624480" y="1932096"/>
            <a:ext cx="2308192" cy="3626769"/>
          </a:xfrm>
        </p:spPr>
        <p:txBody>
          <a:bodyPr>
            <a:noAutofit/>
          </a:bodyPr>
          <a:lstStyle>
            <a:lvl1pPr marL="0" indent="0">
              <a:buNone/>
              <a:defRPr sz="1400">
                <a:solidFill>
                  <a:schemeClr val="tx1">
                    <a:lumMod val="65000"/>
                    <a:lumOff val="35000"/>
                  </a:schemeClr>
                </a:solidFill>
              </a:defRPr>
            </a:lvl1pPr>
          </a:lstStyle>
          <a:p>
            <a:pPr lvl="0"/>
            <a:r>
              <a:rPr lang="en-US"/>
              <a:t>Click to add text</a:t>
            </a:r>
            <a:endParaRPr lang="ru-RU" dirty="0"/>
          </a:p>
        </p:txBody>
      </p:sp>
      <p:sp>
        <p:nvSpPr>
          <p:cNvPr id="6" name="Title"/>
          <p:cNvSpPr>
            <a:spLocks noGrp="1"/>
          </p:cNvSpPr>
          <p:nvPr>
            <p:ph type="title" hasCustomPrompt="1"/>
          </p:nvPr>
        </p:nvSpPr>
        <p:spPr>
          <a:xfrm>
            <a:off x="597322" y="120683"/>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13973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Picture 1"/>
          <p:cNvSpPr>
            <a:spLocks noGrp="1"/>
          </p:cNvSpPr>
          <p:nvPr>
            <p:ph type="pic" sz="quarter" idx="10"/>
          </p:nvPr>
        </p:nvSpPr>
        <p:spPr>
          <a:xfrm>
            <a:off x="0" y="0"/>
            <a:ext cx="9144000" cy="6858000"/>
          </a:xfrm>
        </p:spPr>
        <p:txBody>
          <a:bodyPr/>
          <a:lstStyle>
            <a:lvl1pPr>
              <a:defRPr/>
            </a:lvl1pPr>
          </a:lstStyle>
          <a:p>
            <a:r>
              <a:rPr lang="pl-PL"/>
              <a:t>Kliknij ikonę, aby dodać obraz</a:t>
            </a:r>
            <a:endParaRPr lang="en-US" dirty="0"/>
          </a:p>
        </p:txBody>
      </p:sp>
      <p:sp>
        <p:nvSpPr>
          <p:cNvPr id="5" name="Text 1"/>
          <p:cNvSpPr>
            <a:spLocks noGrp="1"/>
          </p:cNvSpPr>
          <p:nvPr>
            <p:ph type="body" sz="quarter" idx="11" hasCustomPrompt="1"/>
          </p:nvPr>
        </p:nvSpPr>
        <p:spPr>
          <a:xfrm>
            <a:off x="5568953" y="3624649"/>
            <a:ext cx="2492869" cy="2398646"/>
          </a:xfrm>
        </p:spPr>
        <p:txBody>
          <a:bodyPr/>
          <a:lstStyle>
            <a:lvl1pPr>
              <a:defRPr>
                <a:solidFill>
                  <a:schemeClr val="bg1"/>
                </a:solidFill>
              </a:defRPr>
            </a:lvl1pPr>
          </a:lstStyle>
          <a:p>
            <a:pPr lvl="0"/>
            <a:r>
              <a:rPr lang="en-US"/>
              <a:t>Click to add text</a:t>
            </a:r>
            <a:endParaRPr lang="ru-RU" dirty="0"/>
          </a:p>
        </p:txBody>
      </p:sp>
      <p:sp>
        <p:nvSpPr>
          <p:cNvPr id="7" name="Text 2"/>
          <p:cNvSpPr>
            <a:spLocks noGrp="1"/>
          </p:cNvSpPr>
          <p:nvPr>
            <p:ph type="body" sz="quarter" idx="20" hasCustomPrompt="1"/>
          </p:nvPr>
        </p:nvSpPr>
        <p:spPr>
          <a:xfrm>
            <a:off x="5867625" y="3065462"/>
            <a:ext cx="2194197" cy="363538"/>
          </a:xfrm>
        </p:spPr>
        <p:txBody>
          <a:bodyPr>
            <a:noAutofit/>
          </a:bodyPr>
          <a:lstStyle>
            <a:lvl1pPr algn="l">
              <a:defRPr sz="1600" b="1" baseline="0">
                <a:solidFill>
                  <a:schemeClr val="bg1"/>
                </a:solidFill>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403973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60" y="5173378"/>
            <a:ext cx="1571128"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59" y="3378747"/>
            <a:ext cx="1584000" cy="1584000"/>
          </a:xfrm>
          <a:prstGeom prst="ellipse">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173379"/>
            <a:ext cx="1571128"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6" y="3370997"/>
            <a:ext cx="1584000" cy="1584000"/>
          </a:xfrm>
          <a:prstGeom prst="ellipse">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736" y="5173380"/>
            <a:ext cx="1571043"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4" y="3370997"/>
            <a:ext cx="1584000" cy="1584000"/>
          </a:xfrm>
          <a:prstGeom prst="ellipse">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208" y="5173380"/>
            <a:ext cx="1570685"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2" y="3370997"/>
            <a:ext cx="1584000" cy="1584000"/>
          </a:xfrm>
          <a:prstGeom prst="ellipse">
            <a:avLst/>
          </a:prstGeom>
        </p:spPr>
        <p:txBody>
          <a:bodyPr>
            <a:normAutofit/>
          </a:bodyPr>
          <a:lstStyle>
            <a:lvl1pPr marL="0" indent="0">
              <a:buNone/>
              <a:defRPr sz="1400" baseline="0"/>
            </a:lvl1pPr>
          </a:lstStyle>
          <a:p>
            <a:r>
              <a:rPr lang="pl-PL"/>
              <a:t>Kliknij ikonę, aby dodać obraz</a:t>
            </a:r>
            <a:endParaRPr lang="ru-RU" dirty="0"/>
          </a:p>
        </p:txBody>
      </p:sp>
      <p:sp>
        <p:nvSpPr>
          <p:cNvPr id="15" name="Text 5"/>
          <p:cNvSpPr>
            <a:spLocks noGrp="1"/>
          </p:cNvSpPr>
          <p:nvPr>
            <p:ph type="body" sz="quarter" idx="23" hasCustomPrompt="1"/>
          </p:nvPr>
        </p:nvSpPr>
        <p:spPr>
          <a:xfrm>
            <a:off x="613208" y="1941918"/>
            <a:ext cx="7902179"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6"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200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 Picture Top">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4509426" y="5485472"/>
            <a:ext cx="3216127" cy="412421"/>
          </a:xfrm>
        </p:spPr>
        <p:txBody>
          <a:bodyPr>
            <a:noAutofit/>
          </a:bodyPr>
          <a:lstStyle>
            <a:lvl1pPr marL="0" indent="0" algn="r">
              <a:buNone/>
              <a:defRPr sz="1600"/>
            </a:lvl1pPr>
          </a:lstStyle>
          <a:p>
            <a:pPr lvl="0"/>
            <a:r>
              <a:rPr lang="en-US"/>
              <a:t>Click to add text</a:t>
            </a:r>
            <a:endParaRPr lang="ru-RU" dirty="0"/>
          </a:p>
        </p:txBody>
      </p:sp>
      <p:sp>
        <p:nvSpPr>
          <p:cNvPr id="6" name="Text 2"/>
          <p:cNvSpPr>
            <a:spLocks noGrp="1"/>
          </p:cNvSpPr>
          <p:nvPr>
            <p:ph type="body" sz="quarter" idx="16" hasCustomPrompt="1"/>
          </p:nvPr>
        </p:nvSpPr>
        <p:spPr>
          <a:xfrm>
            <a:off x="1152703" y="4117016"/>
            <a:ext cx="7362650" cy="1064589"/>
          </a:xfrm>
        </p:spPr>
        <p:txBody>
          <a:bodyPr>
            <a:noAutofit/>
          </a:bodyPr>
          <a:lstStyle>
            <a:lvl1pPr marL="0" indent="0" algn="l">
              <a:buNone/>
              <a:defRPr sz="1600">
                <a:solidFill>
                  <a:schemeClr val="tx1">
                    <a:lumMod val="75000"/>
                    <a:lumOff val="25000"/>
                  </a:schemeClr>
                </a:solidFill>
              </a:defRPr>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3924000" y="2179816"/>
            <a:ext cx="1440000" cy="1440000"/>
          </a:xfrm>
          <a:prstGeom prst="ellipse">
            <a:avLst/>
          </a:prstGeom>
        </p:spPr>
        <p:txBody>
          <a:bodyPr/>
          <a:lstStyle>
            <a:lvl1pPr marL="0" indent="0">
              <a:buNone/>
              <a:defRPr/>
            </a:lvl1pPr>
          </a:lstStyle>
          <a:p>
            <a:r>
              <a:rPr lang="pl-PL"/>
              <a:t>Kliknij ikonę, aby dodać obraz</a:t>
            </a:r>
            <a:endParaRPr lang="ru-RU" dirty="0"/>
          </a:p>
        </p:txBody>
      </p:sp>
      <p:sp>
        <p:nvSpPr>
          <p:cNvPr id="10" name="Title"/>
          <p:cNvSpPr>
            <a:spLocks noGrp="1"/>
          </p:cNvSpPr>
          <p:nvPr>
            <p:ph type="title" hasCustomPrompt="1"/>
          </p:nvPr>
        </p:nvSpPr>
        <p:spPr>
          <a:xfrm>
            <a:off x="597322" y="120683"/>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51884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 Picture Left">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3566026" y="5160677"/>
            <a:ext cx="3216127" cy="412421"/>
          </a:xfrm>
        </p:spPr>
        <p:txBody>
          <a:bodyPr>
            <a:noAutofit/>
          </a:bodyPr>
          <a:lstStyle>
            <a:lvl1pPr marL="0" indent="0" algn="l">
              <a:buNone/>
              <a:defRPr sz="1600"/>
            </a:lvl1pPr>
          </a:lstStyle>
          <a:p>
            <a:pPr lvl="0"/>
            <a:r>
              <a:rPr lang="en-US"/>
              <a:t>Click to add text</a:t>
            </a:r>
            <a:endParaRPr lang="ru-RU" dirty="0"/>
          </a:p>
        </p:txBody>
      </p:sp>
      <p:sp>
        <p:nvSpPr>
          <p:cNvPr id="9" name="Text 2"/>
          <p:cNvSpPr>
            <a:spLocks noGrp="1"/>
          </p:cNvSpPr>
          <p:nvPr>
            <p:ph type="body" sz="quarter" idx="16" hasCustomPrompt="1"/>
          </p:nvPr>
        </p:nvSpPr>
        <p:spPr>
          <a:xfrm>
            <a:off x="3566025" y="3844980"/>
            <a:ext cx="4418371" cy="1243525"/>
          </a:xfrm>
        </p:spPr>
        <p:txBody>
          <a:bodyPr>
            <a:noAutofit/>
          </a:bodyPr>
          <a:lstStyle>
            <a:lvl1pPr marL="0" indent="0" algn="l">
              <a:buNone/>
              <a:defRPr sz="1600">
                <a:solidFill>
                  <a:schemeClr val="tx1">
                    <a:lumMod val="75000"/>
                    <a:lumOff val="25000"/>
                  </a:schemeClr>
                </a:solidFill>
              </a:defRPr>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1294964" y="3844942"/>
            <a:ext cx="1548000" cy="1548000"/>
          </a:xfrm>
          <a:prstGeom prst="ellipse">
            <a:avLst/>
          </a:prstGeom>
        </p:spPr>
        <p:txBody>
          <a:bodyPr/>
          <a:lstStyle>
            <a:lvl1pPr marL="0" indent="0">
              <a:buNone/>
              <a:defRPr/>
            </a:lvl1pPr>
          </a:lstStyle>
          <a:p>
            <a:r>
              <a:rPr lang="pl-PL"/>
              <a:t>Kliknij ikonę, aby dodać obraz</a:t>
            </a:r>
            <a:endParaRPr lang="ru-RU" dirty="0"/>
          </a:p>
        </p:txBody>
      </p:sp>
      <p:sp>
        <p:nvSpPr>
          <p:cNvPr id="12" name="Text 3"/>
          <p:cNvSpPr>
            <a:spLocks noGrp="1"/>
          </p:cNvSpPr>
          <p:nvPr>
            <p:ph type="body" sz="quarter" idx="24" hasCustomPrompt="1"/>
          </p:nvPr>
        </p:nvSpPr>
        <p:spPr>
          <a:xfrm>
            <a:off x="633778" y="1941955"/>
            <a:ext cx="7881572" cy="873487"/>
          </a:xfrm>
        </p:spPr>
        <p:txBody>
          <a:bodyPr>
            <a:noAutofit/>
          </a:bodyPr>
          <a:lstStyle>
            <a:lvl1pPr marL="0" indent="0" algn="l">
              <a:buNone/>
              <a:defRPr sz="1600">
                <a:solidFill>
                  <a:schemeClr val="tx1">
                    <a:lumMod val="75000"/>
                    <a:lumOff val="25000"/>
                  </a:schemeClr>
                </a:solidFill>
              </a:defRPr>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ru-RU" dirty="0"/>
          </a:p>
        </p:txBody>
      </p:sp>
      <p:sp>
        <p:nvSpPr>
          <p:cNvPr id="10" name="Title"/>
          <p:cNvSpPr>
            <a:spLocks noGrp="1"/>
          </p:cNvSpPr>
          <p:nvPr>
            <p:ph type="title" hasCustomPrompt="1"/>
          </p:nvPr>
        </p:nvSpPr>
        <p:spPr>
          <a:xfrm>
            <a:off x="597322" y="120683"/>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42179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3" name="Picture 1"/>
          <p:cNvSpPr>
            <a:spLocks noGrp="1"/>
          </p:cNvSpPr>
          <p:nvPr>
            <p:ph type="pic" idx="1"/>
          </p:nvPr>
        </p:nvSpPr>
        <p:spPr>
          <a:xfrm>
            <a:off x="5145242" y="41"/>
            <a:ext cx="3998795" cy="6857999"/>
          </a:xfrm>
        </p:spPr>
        <p:txBody>
          <a:bodyPr>
            <a:normAutofit/>
          </a:bodyPr>
          <a:lstStyle>
            <a:lvl1pPr marL="0" indent="0">
              <a:buNone/>
              <a:defRPr sz="1400"/>
            </a:lvl1pPr>
            <a:lvl2pPr marL="256733" indent="0">
              <a:buNone/>
              <a:defRPr sz="1500"/>
            </a:lvl2pPr>
            <a:lvl3pPr marL="513465" indent="0">
              <a:buNone/>
              <a:defRPr sz="1300"/>
            </a:lvl3pPr>
            <a:lvl4pPr marL="770174" indent="0">
              <a:buNone/>
              <a:defRPr sz="1100"/>
            </a:lvl4pPr>
            <a:lvl5pPr marL="1026918" indent="0">
              <a:buNone/>
              <a:defRPr sz="1100"/>
            </a:lvl5pPr>
            <a:lvl6pPr marL="1283637" indent="0">
              <a:buNone/>
              <a:defRPr sz="1100"/>
            </a:lvl6pPr>
            <a:lvl7pPr marL="1540364" indent="0">
              <a:buNone/>
              <a:defRPr sz="1100"/>
            </a:lvl7pPr>
            <a:lvl8pPr marL="1797097" indent="0">
              <a:buNone/>
              <a:defRPr sz="1100"/>
            </a:lvl8pPr>
            <a:lvl9pPr marL="2053830" indent="0">
              <a:buNone/>
              <a:defRPr sz="1100"/>
            </a:lvl9pPr>
          </a:lstStyle>
          <a:p>
            <a:r>
              <a:rPr lang="pl-PL"/>
              <a:t>Kliknij ikonę, aby dodać obraz</a:t>
            </a:r>
            <a:endParaRPr lang="ru-RU" dirty="0"/>
          </a:p>
        </p:txBody>
      </p:sp>
      <p:sp>
        <p:nvSpPr>
          <p:cNvPr id="4" name="Text 1"/>
          <p:cNvSpPr>
            <a:spLocks noGrp="1"/>
          </p:cNvSpPr>
          <p:nvPr>
            <p:ph type="body" sz="half" idx="2" hasCustomPrompt="1"/>
          </p:nvPr>
        </p:nvSpPr>
        <p:spPr>
          <a:xfrm>
            <a:off x="836581" y="3371855"/>
            <a:ext cx="3852154" cy="3079324"/>
          </a:xfrm>
        </p:spPr>
        <p:txBody>
          <a:bodyPr>
            <a:noAutofit/>
          </a:bodyPr>
          <a:lstStyle>
            <a:lvl1pPr marL="0" indent="0" algn="l">
              <a:buNone/>
              <a:defRPr sz="1600">
                <a:solidFill>
                  <a:schemeClr val="tx1">
                    <a:lumMod val="65000"/>
                    <a:lumOff val="35000"/>
                  </a:schemeClr>
                </a:solidFill>
              </a:defRPr>
            </a:lvl1pPr>
            <a:lvl2pPr marL="256733" indent="0">
              <a:buNone/>
              <a:defRPr sz="800"/>
            </a:lvl2pPr>
            <a:lvl3pPr marL="513465" indent="0">
              <a:buNone/>
              <a:defRPr sz="700"/>
            </a:lvl3pPr>
            <a:lvl4pPr marL="770174" indent="0">
              <a:buNone/>
              <a:defRPr sz="600"/>
            </a:lvl4pPr>
            <a:lvl5pPr marL="1026918" indent="0">
              <a:buNone/>
              <a:defRPr sz="600"/>
            </a:lvl5pPr>
            <a:lvl6pPr marL="1283637" indent="0">
              <a:buNone/>
              <a:defRPr sz="600"/>
            </a:lvl6pPr>
            <a:lvl7pPr marL="1540364" indent="0">
              <a:buNone/>
              <a:defRPr sz="600"/>
            </a:lvl7pPr>
            <a:lvl8pPr marL="1797097" indent="0">
              <a:buNone/>
              <a:defRPr sz="600"/>
            </a:lvl8pPr>
            <a:lvl9pPr marL="2053830" indent="0">
              <a:buNone/>
              <a:defRPr sz="600"/>
            </a:lvl9pPr>
          </a:lstStyle>
          <a:p>
            <a:pPr lvl="0"/>
            <a:r>
              <a:rPr lang="en-US"/>
              <a:t>Click to add text</a:t>
            </a:r>
            <a:endParaRPr lang="en-US" dirty="0"/>
          </a:p>
        </p:txBody>
      </p:sp>
      <p:sp>
        <p:nvSpPr>
          <p:cNvPr id="5" name="Title"/>
          <p:cNvSpPr>
            <a:spLocks noGrp="1"/>
          </p:cNvSpPr>
          <p:nvPr>
            <p:ph type="title" hasCustomPrompt="1"/>
          </p:nvPr>
        </p:nvSpPr>
        <p:spPr>
          <a:xfrm>
            <a:off x="836582" y="1171068"/>
            <a:ext cx="3852153" cy="1475360"/>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676811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hasCustomPrompt="1"/>
          </p:nvPr>
        </p:nvSpPr>
        <p:spPr>
          <a:xfrm>
            <a:off x="0" y="0"/>
            <a:ext cx="9144000" cy="6858000"/>
          </a:xfrm>
        </p:spPr>
        <p:txBody>
          <a:bodyPr/>
          <a:lstStyle>
            <a:lvl1pPr marL="0" indent="0">
              <a:buNone/>
              <a:defRPr baseline="0"/>
            </a:lvl1pPr>
          </a:lstStyle>
          <a:p>
            <a:r>
              <a:rPr lang="en-US"/>
              <a:t>Click icon to add picture</a:t>
            </a:r>
            <a:endParaRPr lang="ru-RU" dirty="0"/>
          </a:p>
        </p:txBody>
      </p:sp>
      <p:sp>
        <p:nvSpPr>
          <p:cNvPr id="3" name="Subtitle 1"/>
          <p:cNvSpPr>
            <a:spLocks noGrp="1"/>
          </p:cNvSpPr>
          <p:nvPr>
            <p:ph type="subTitle" idx="1" hasCustomPrompt="1"/>
          </p:nvPr>
        </p:nvSpPr>
        <p:spPr>
          <a:xfrm>
            <a:off x="1143000" y="4105275"/>
            <a:ext cx="6858000" cy="1655762"/>
          </a:xfrm>
        </p:spPr>
        <p:txBody>
          <a:bodyPr>
            <a:noAutofit/>
          </a:bodyPr>
          <a:lstStyle>
            <a:lvl1pPr marL="0" indent="0" algn="ctr">
              <a:buNone/>
              <a:defRPr sz="1500">
                <a:solidFill>
                  <a:schemeClr val="bg1"/>
                </a:solidFill>
              </a:defRPr>
            </a:lvl1pPr>
            <a:lvl2pPr marL="342311" indent="0" algn="ctr">
              <a:buNone/>
              <a:defRPr sz="1500"/>
            </a:lvl2pPr>
            <a:lvl3pPr marL="684610" indent="0" algn="ctr">
              <a:buNone/>
              <a:defRPr sz="1300"/>
            </a:lvl3pPr>
            <a:lvl4pPr marL="1026918" indent="0" algn="ctr">
              <a:buNone/>
              <a:defRPr sz="1200"/>
            </a:lvl4pPr>
            <a:lvl5pPr marL="1369220" indent="0" algn="ctr">
              <a:buNone/>
              <a:defRPr sz="1200"/>
            </a:lvl5pPr>
            <a:lvl6pPr marL="1711520" indent="0" algn="ctr">
              <a:buNone/>
              <a:defRPr sz="1200"/>
            </a:lvl6pPr>
            <a:lvl7pPr marL="2053830" indent="0" algn="ctr">
              <a:buNone/>
              <a:defRPr sz="1200"/>
            </a:lvl7pPr>
            <a:lvl8pPr marL="2396121" indent="0" algn="ctr">
              <a:buNone/>
              <a:defRPr sz="1200"/>
            </a:lvl8pPr>
            <a:lvl9pPr marL="2738435"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20019"/>
            <a:ext cx="6858000" cy="2387600"/>
          </a:xfrm>
        </p:spPr>
        <p:txBody>
          <a:bodyPr anchor="b">
            <a:noAutofit/>
          </a:bodyPr>
          <a:lstStyle>
            <a:lvl1pPr algn="ctr">
              <a:defRPr sz="3300">
                <a:solidFill>
                  <a:schemeClr val="bg1"/>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084888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143000" y="3602038"/>
            <a:ext cx="6858000" cy="1655762"/>
          </a:xfrm>
        </p:spPr>
        <p:txBody>
          <a:bodyPr/>
          <a:lstStyle>
            <a:lvl1pPr marL="0" indent="0" algn="ctr">
              <a:buNone/>
              <a:defRPr sz="2400"/>
            </a:lvl1pPr>
            <a:lvl2pPr marL="456396" indent="0" algn="ctr">
              <a:buNone/>
              <a:defRPr sz="2000"/>
            </a:lvl2pPr>
            <a:lvl3pPr marL="912807" indent="0" algn="ctr">
              <a:buNone/>
              <a:defRPr sz="1800"/>
            </a:lvl3pPr>
            <a:lvl4pPr marL="1369220" indent="0" algn="ctr">
              <a:buNone/>
              <a:defRPr sz="1600"/>
            </a:lvl4pPr>
            <a:lvl5pPr marL="1825622" indent="0" algn="ctr">
              <a:buNone/>
              <a:defRPr sz="1600"/>
            </a:lvl5pPr>
            <a:lvl6pPr marL="2282022" indent="0" algn="ctr">
              <a:buNone/>
              <a:defRPr sz="1600"/>
            </a:lvl6pPr>
            <a:lvl7pPr marL="2738435" indent="0" algn="ctr">
              <a:buNone/>
              <a:defRPr sz="1600"/>
            </a:lvl7pPr>
            <a:lvl8pPr marL="3194836" indent="0" algn="ctr">
              <a:buNone/>
              <a:defRPr sz="1600"/>
            </a:lvl8pPr>
            <a:lvl9pPr marL="3651242"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17704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0783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43"/>
            <a:ext cx="78867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623888" y="4589502"/>
            <a:ext cx="7886700" cy="1500187"/>
          </a:xfrm>
        </p:spPr>
        <p:txBody>
          <a:bodyPr/>
          <a:lstStyle>
            <a:lvl1pPr marL="0" indent="0">
              <a:buNone/>
              <a:defRPr sz="2400">
                <a:solidFill>
                  <a:schemeClr val="tx1">
                    <a:tint val="75000"/>
                  </a:schemeClr>
                </a:solidFill>
              </a:defRPr>
            </a:lvl1pPr>
            <a:lvl2pPr marL="456396" indent="0">
              <a:buNone/>
              <a:defRPr sz="2000">
                <a:solidFill>
                  <a:schemeClr val="tx1">
                    <a:tint val="75000"/>
                  </a:schemeClr>
                </a:solidFill>
              </a:defRPr>
            </a:lvl2pPr>
            <a:lvl3pPr marL="912807" indent="0">
              <a:buNone/>
              <a:defRPr sz="1800">
                <a:solidFill>
                  <a:schemeClr val="tx1">
                    <a:tint val="75000"/>
                  </a:schemeClr>
                </a:solidFill>
              </a:defRPr>
            </a:lvl3pPr>
            <a:lvl4pPr marL="1369220" indent="0">
              <a:buNone/>
              <a:defRPr sz="1600">
                <a:solidFill>
                  <a:schemeClr val="tx1">
                    <a:tint val="75000"/>
                  </a:schemeClr>
                </a:solidFill>
              </a:defRPr>
            </a:lvl4pPr>
            <a:lvl5pPr marL="1825622" indent="0">
              <a:buNone/>
              <a:defRPr sz="1600">
                <a:solidFill>
                  <a:schemeClr val="tx1">
                    <a:tint val="75000"/>
                  </a:schemeClr>
                </a:solidFill>
              </a:defRPr>
            </a:lvl5pPr>
            <a:lvl6pPr marL="2282022" indent="0">
              <a:buNone/>
              <a:defRPr sz="1600">
                <a:solidFill>
                  <a:schemeClr val="tx1">
                    <a:tint val="75000"/>
                  </a:schemeClr>
                </a:solidFill>
              </a:defRPr>
            </a:lvl6pPr>
            <a:lvl7pPr marL="2738435" indent="0">
              <a:buNone/>
              <a:defRPr sz="1600">
                <a:solidFill>
                  <a:schemeClr val="tx1">
                    <a:tint val="75000"/>
                  </a:schemeClr>
                </a:solidFill>
              </a:defRPr>
            </a:lvl7pPr>
            <a:lvl8pPr marL="3194836" indent="0">
              <a:buNone/>
              <a:defRPr sz="1600">
                <a:solidFill>
                  <a:schemeClr val="tx1">
                    <a:tint val="75000"/>
                  </a:schemeClr>
                </a:solidFill>
              </a:defRPr>
            </a:lvl8pPr>
            <a:lvl9pPr marL="3651242"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34483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3" name="Text 1"/>
          <p:cNvSpPr>
            <a:spLocks noGrp="1"/>
          </p:cNvSpPr>
          <p:nvPr>
            <p:ph type="body" sz="quarter" idx="18" hasCustomPrompt="1"/>
          </p:nvPr>
        </p:nvSpPr>
        <p:spPr>
          <a:xfrm>
            <a:off x="5430166" y="5045618"/>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1" name="Text 2"/>
          <p:cNvSpPr>
            <a:spLocks noGrp="1"/>
          </p:cNvSpPr>
          <p:nvPr>
            <p:ph type="body" sz="quarter" idx="16" hasCustomPrompt="1"/>
          </p:nvPr>
        </p:nvSpPr>
        <p:spPr>
          <a:xfrm>
            <a:off x="5430166" y="395780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3" name="Text 3"/>
          <p:cNvSpPr>
            <a:spLocks noGrp="1"/>
          </p:cNvSpPr>
          <p:nvPr>
            <p:ph type="body" sz="quarter" idx="14" hasCustomPrompt="1"/>
          </p:nvPr>
        </p:nvSpPr>
        <p:spPr>
          <a:xfrm>
            <a:off x="5430165" y="290759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2" name="Text 4"/>
          <p:cNvSpPr>
            <a:spLocks noGrp="1"/>
          </p:cNvSpPr>
          <p:nvPr>
            <p:ph type="body" sz="quarter" idx="17" hasCustomPrompt="1"/>
          </p:nvPr>
        </p:nvSpPr>
        <p:spPr>
          <a:xfrm>
            <a:off x="1355488" y="504561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0" name="Text 5"/>
          <p:cNvSpPr>
            <a:spLocks noGrp="1"/>
          </p:cNvSpPr>
          <p:nvPr>
            <p:ph type="body" sz="quarter" idx="15" hasCustomPrompt="1"/>
          </p:nvPr>
        </p:nvSpPr>
        <p:spPr>
          <a:xfrm>
            <a:off x="1355488" y="3971450"/>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29" name="Text 6"/>
          <p:cNvSpPr>
            <a:spLocks noGrp="1"/>
          </p:cNvSpPr>
          <p:nvPr>
            <p:ph type="body" sz="quarter" idx="11" hasCustomPrompt="1"/>
          </p:nvPr>
        </p:nvSpPr>
        <p:spPr>
          <a:xfrm>
            <a:off x="1355488" y="289728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 name="Text 7"/>
          <p:cNvSpPr>
            <a:spLocks noGrp="1"/>
          </p:cNvSpPr>
          <p:nvPr>
            <p:ph type="body" sz="quarter" idx="19" hasCustomPrompt="1"/>
          </p:nvPr>
        </p:nvSpPr>
        <p:spPr>
          <a:xfrm>
            <a:off x="596901" y="1787905"/>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7" name="Title"/>
          <p:cNvSpPr>
            <a:spLocks noGrp="1"/>
          </p:cNvSpPr>
          <p:nvPr>
            <p:ph type="title" hasCustomPrompt="1"/>
          </p:nvPr>
        </p:nvSpPr>
        <p:spPr>
          <a:xfrm>
            <a:off x="597322" y="120683"/>
            <a:ext cx="7918031" cy="1136791"/>
          </a:xfrm>
        </p:spPr>
        <p:txBody>
          <a:bodyPr anchor="b">
            <a:norm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4106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286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291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90975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365161"/>
            <a:ext cx="7886700" cy="1325563"/>
          </a:xfrm>
        </p:spPr>
        <p:txBody>
          <a:bodyPr/>
          <a:lstStyle/>
          <a:p>
            <a:r>
              <a:rPr lang="pl-PL"/>
              <a:t>Kliknij, aby edytować styl</a:t>
            </a:r>
          </a:p>
        </p:txBody>
      </p:sp>
      <p:sp>
        <p:nvSpPr>
          <p:cNvPr id="3" name="Symbol zastępczy tekstu 2"/>
          <p:cNvSpPr>
            <a:spLocks noGrp="1"/>
          </p:cNvSpPr>
          <p:nvPr>
            <p:ph type="body" idx="1"/>
          </p:nvPr>
        </p:nvSpPr>
        <p:spPr>
          <a:xfrm>
            <a:off x="629842" y="1681163"/>
            <a:ext cx="3868340" cy="823912"/>
          </a:xfrm>
        </p:spPr>
        <p:txBody>
          <a:bodyPr anchor="b"/>
          <a:lstStyle>
            <a:lvl1pPr marL="0" indent="0">
              <a:buNone/>
              <a:defRPr sz="2400" b="1"/>
            </a:lvl1pPr>
            <a:lvl2pPr marL="456396" indent="0">
              <a:buNone/>
              <a:defRPr sz="2000" b="1"/>
            </a:lvl2pPr>
            <a:lvl3pPr marL="912807" indent="0">
              <a:buNone/>
              <a:defRPr sz="1800" b="1"/>
            </a:lvl3pPr>
            <a:lvl4pPr marL="1369220" indent="0">
              <a:buNone/>
              <a:defRPr sz="1600" b="1"/>
            </a:lvl4pPr>
            <a:lvl5pPr marL="1825622" indent="0">
              <a:buNone/>
              <a:defRPr sz="1600" b="1"/>
            </a:lvl5pPr>
            <a:lvl6pPr marL="2282022" indent="0">
              <a:buNone/>
              <a:defRPr sz="1600" b="1"/>
            </a:lvl6pPr>
            <a:lvl7pPr marL="2738435" indent="0">
              <a:buNone/>
              <a:defRPr sz="1600" b="1"/>
            </a:lvl7pPr>
            <a:lvl8pPr marL="3194836" indent="0">
              <a:buNone/>
              <a:defRPr sz="1600" b="1"/>
            </a:lvl8pPr>
            <a:lvl9pPr marL="3651242"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629842" y="2505075"/>
            <a:ext cx="3868340"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29152" y="1681163"/>
            <a:ext cx="3887391" cy="823912"/>
          </a:xfrm>
        </p:spPr>
        <p:txBody>
          <a:bodyPr anchor="b"/>
          <a:lstStyle>
            <a:lvl1pPr marL="0" indent="0">
              <a:buNone/>
              <a:defRPr sz="2400" b="1"/>
            </a:lvl1pPr>
            <a:lvl2pPr marL="456396" indent="0">
              <a:buNone/>
              <a:defRPr sz="2000" b="1"/>
            </a:lvl2pPr>
            <a:lvl3pPr marL="912807" indent="0">
              <a:buNone/>
              <a:defRPr sz="1800" b="1"/>
            </a:lvl3pPr>
            <a:lvl4pPr marL="1369220" indent="0">
              <a:buNone/>
              <a:defRPr sz="1600" b="1"/>
            </a:lvl4pPr>
            <a:lvl5pPr marL="1825622" indent="0">
              <a:buNone/>
              <a:defRPr sz="1600" b="1"/>
            </a:lvl5pPr>
            <a:lvl6pPr marL="2282022" indent="0">
              <a:buNone/>
              <a:defRPr sz="1600" b="1"/>
            </a:lvl6pPr>
            <a:lvl7pPr marL="2738435" indent="0">
              <a:buNone/>
              <a:defRPr sz="1600" b="1"/>
            </a:lvl7pPr>
            <a:lvl8pPr marL="3194836" indent="0">
              <a:buNone/>
              <a:defRPr sz="1600" b="1"/>
            </a:lvl8pPr>
            <a:lvl9pPr marL="3651242"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4629152" y="2505075"/>
            <a:ext cx="3887391"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6494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65320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75597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600"/>
            </a:lvl1pPr>
            <a:lvl2pPr marL="456396" indent="0">
              <a:buNone/>
              <a:defRPr sz="1400"/>
            </a:lvl2pPr>
            <a:lvl3pPr marL="912807" indent="0">
              <a:buNone/>
              <a:defRPr sz="1200"/>
            </a:lvl3pPr>
            <a:lvl4pPr marL="1369220" indent="0">
              <a:buNone/>
              <a:defRPr sz="1000"/>
            </a:lvl4pPr>
            <a:lvl5pPr marL="1825622" indent="0">
              <a:buNone/>
              <a:defRPr sz="1000"/>
            </a:lvl5pPr>
            <a:lvl6pPr marL="2282022" indent="0">
              <a:buNone/>
              <a:defRPr sz="1000"/>
            </a:lvl6pPr>
            <a:lvl7pPr marL="2738435" indent="0">
              <a:buNone/>
              <a:defRPr sz="1000"/>
            </a:lvl7pPr>
            <a:lvl8pPr marL="3194836" indent="0">
              <a:buNone/>
              <a:defRPr sz="1000"/>
            </a:lvl8pPr>
            <a:lvl9pPr marL="3651242"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0819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3887391" y="987432"/>
            <a:ext cx="4629150" cy="4873625"/>
          </a:xfrm>
        </p:spPr>
        <p:txBody>
          <a:bodyPr/>
          <a:lstStyle>
            <a:lvl1pPr marL="0" indent="0">
              <a:buNone/>
              <a:defRPr sz="3200"/>
            </a:lvl1pPr>
            <a:lvl2pPr marL="456396" indent="0">
              <a:buNone/>
              <a:defRPr sz="2800"/>
            </a:lvl2pPr>
            <a:lvl3pPr marL="912807" indent="0">
              <a:buNone/>
              <a:defRPr sz="2400"/>
            </a:lvl3pPr>
            <a:lvl4pPr marL="1369220" indent="0">
              <a:buNone/>
              <a:defRPr sz="2000"/>
            </a:lvl4pPr>
            <a:lvl5pPr marL="1825622" indent="0">
              <a:buNone/>
              <a:defRPr sz="2000"/>
            </a:lvl5pPr>
            <a:lvl6pPr marL="2282022" indent="0">
              <a:buNone/>
              <a:defRPr sz="2000"/>
            </a:lvl6pPr>
            <a:lvl7pPr marL="2738435" indent="0">
              <a:buNone/>
              <a:defRPr sz="2000"/>
            </a:lvl7pPr>
            <a:lvl8pPr marL="3194836" indent="0">
              <a:buNone/>
              <a:defRPr sz="2000"/>
            </a:lvl8pPr>
            <a:lvl9pPr marL="3651242" indent="0">
              <a:buNone/>
              <a:defRPr sz="2000"/>
            </a:lvl9pPr>
          </a:lstStyle>
          <a:p>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600"/>
            </a:lvl1pPr>
            <a:lvl2pPr marL="456396" indent="0">
              <a:buNone/>
              <a:defRPr sz="1400"/>
            </a:lvl2pPr>
            <a:lvl3pPr marL="912807" indent="0">
              <a:buNone/>
              <a:defRPr sz="1200"/>
            </a:lvl3pPr>
            <a:lvl4pPr marL="1369220" indent="0">
              <a:buNone/>
              <a:defRPr sz="1000"/>
            </a:lvl4pPr>
            <a:lvl5pPr marL="1825622" indent="0">
              <a:buNone/>
              <a:defRPr sz="1000"/>
            </a:lvl5pPr>
            <a:lvl6pPr marL="2282022" indent="0">
              <a:buNone/>
              <a:defRPr sz="1000"/>
            </a:lvl6pPr>
            <a:lvl7pPr marL="2738435" indent="0">
              <a:buNone/>
              <a:defRPr sz="1000"/>
            </a:lvl7pPr>
            <a:lvl8pPr marL="3194836" indent="0">
              <a:buNone/>
              <a:defRPr sz="1000"/>
            </a:lvl8pPr>
            <a:lvl9pPr marL="3651242"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12190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42531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43676" y="365125"/>
            <a:ext cx="1971675"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28654" y="365125"/>
            <a:ext cx="58007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63E57DA-6F91-4EDA-8CE3-A7A113B80012}"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B4266D1-2FC8-416B-B2F0-602539DE6A83}"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90565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47679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7944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5" name="Text 1"/>
          <p:cNvSpPr>
            <a:spLocks noGrp="1"/>
          </p:cNvSpPr>
          <p:nvPr>
            <p:ph type="body" sz="quarter" idx="19" hasCustomPrompt="1"/>
          </p:nvPr>
        </p:nvSpPr>
        <p:spPr>
          <a:xfrm>
            <a:off x="596901" y="1787905"/>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11" name="Title"/>
          <p:cNvSpPr>
            <a:spLocks noGrp="1"/>
          </p:cNvSpPr>
          <p:nvPr>
            <p:ph type="title" hasCustomPrompt="1"/>
          </p:nvPr>
        </p:nvSpPr>
        <p:spPr>
          <a:xfrm>
            <a:off x="597322" y="120683"/>
            <a:ext cx="7918031" cy="1136791"/>
          </a:xfrm>
        </p:spPr>
        <p:txBody>
          <a:bodyPr anchor="b">
            <a:noAutofit/>
          </a:bodyPr>
          <a:lstStyle>
            <a:lvl1pPr>
              <a:defRPr sz="3200">
                <a:latin typeface="+mj-lt"/>
              </a:defRPr>
            </a:lvl1pPr>
          </a:lstStyle>
          <a:p>
            <a:r>
              <a:rPr lang="en-US"/>
              <a:t>Click to add title</a:t>
            </a:r>
            <a:endParaRPr lang="ru-RU" dirty="0"/>
          </a:p>
        </p:txBody>
      </p:sp>
      <p:sp>
        <p:nvSpPr>
          <p:cNvPr id="3" name="Table"/>
          <p:cNvSpPr>
            <a:spLocks noGrp="1"/>
          </p:cNvSpPr>
          <p:nvPr>
            <p:ph type="tbl" sz="quarter" idx="20"/>
          </p:nvPr>
        </p:nvSpPr>
        <p:spPr>
          <a:xfrm>
            <a:off x="730716" y="2937123"/>
            <a:ext cx="7662786" cy="3332421"/>
          </a:xfrm>
        </p:spPr>
        <p:txBody>
          <a:bodyPr/>
          <a:lstStyle/>
          <a:p>
            <a:r>
              <a:rPr lang="pl-PL"/>
              <a:t>Kliknij ikonę, aby dodać tabelę</a:t>
            </a:r>
            <a:endParaRPr lang="en-US"/>
          </a:p>
        </p:txBody>
      </p:sp>
    </p:spTree>
    <p:custDataLst>
      <p:tags r:id="rId1"/>
    </p:custDataLst>
    <p:extLst>
      <p:ext uri="{BB962C8B-B14F-4D97-AF65-F5344CB8AC3E}">
        <p14:creationId xmlns:p14="http://schemas.microsoft.com/office/powerpoint/2010/main" val="758941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080539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31169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33250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94430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8335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6885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9089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97056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89C48E1-3731-4CC5-948E-FCF772138127}" type="datetimeFigureOut">
              <a:rPr lang="pl-PL" smtClean="0">
                <a:solidFill>
                  <a:prstClr val="black">
                    <a:tint val="75000"/>
                  </a:prstClr>
                </a:solidFill>
              </a:rPr>
              <a:pPr/>
              <a:t>08.04.2022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94A71C7-3FDD-4D92-85BD-FA57F87C67F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91864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p:nvPr>
        </p:nvSpPr>
        <p:spPr>
          <a:xfrm>
            <a:off x="0" y="0"/>
            <a:ext cx="9144000" cy="6858000"/>
          </a:xfrm>
        </p:spPr>
        <p:txBody>
          <a:bodyPr>
            <a:normAutofit/>
          </a:bodyPr>
          <a:lstStyle>
            <a:lvl1pPr marL="0" indent="0">
              <a:buNone/>
              <a:defRPr sz="1400" baseline="0"/>
            </a:lvl1pPr>
          </a:lstStyle>
          <a:p>
            <a:r>
              <a:rPr lang="pl-PL"/>
              <a:t>Kliknij ikonę, aby dodać obraz</a:t>
            </a:r>
            <a:endParaRPr lang="ru-RU" dirty="0"/>
          </a:p>
        </p:txBody>
      </p:sp>
      <p:sp>
        <p:nvSpPr>
          <p:cNvPr id="3" name="Subtitle 1"/>
          <p:cNvSpPr>
            <a:spLocks noGrp="1"/>
          </p:cNvSpPr>
          <p:nvPr>
            <p:ph type="subTitle" idx="1" hasCustomPrompt="1"/>
          </p:nvPr>
        </p:nvSpPr>
        <p:spPr>
          <a:xfrm>
            <a:off x="1143000" y="4504928"/>
            <a:ext cx="6858000" cy="1655762"/>
          </a:xfrm>
        </p:spPr>
        <p:txBody>
          <a:bodyPr>
            <a:noAutofit/>
          </a:bodyPr>
          <a:lstStyle>
            <a:lvl1pPr marL="0" indent="0" algn="ctr">
              <a:buNone/>
              <a:defRPr sz="2000">
                <a:solidFill>
                  <a:schemeClr val="bg1"/>
                </a:solidFill>
                <a:latin typeface="+mn-lt"/>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47315"/>
            <a:ext cx="6858000" cy="2387600"/>
          </a:xfrm>
        </p:spPr>
        <p:txBody>
          <a:bodyPr anchor="b">
            <a:noAutofit/>
          </a:bodyPr>
          <a:lstStyle>
            <a:lvl1pPr algn="ctr">
              <a:defRPr sz="4000">
                <a:solidFill>
                  <a:schemeClr val="bg1"/>
                </a:solidFill>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4300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ylko tytuł">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597322" y="120683"/>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3703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3" name="Text 1"/>
          <p:cNvSpPr>
            <a:spLocks noGrp="1"/>
          </p:cNvSpPr>
          <p:nvPr>
            <p:ph type="body" sz="quarter" idx="18" hasCustomPrompt="1"/>
          </p:nvPr>
        </p:nvSpPr>
        <p:spPr>
          <a:xfrm>
            <a:off x="5430166" y="5045618"/>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1" name="Text 2"/>
          <p:cNvSpPr>
            <a:spLocks noGrp="1"/>
          </p:cNvSpPr>
          <p:nvPr>
            <p:ph type="body" sz="quarter" idx="16" hasCustomPrompt="1"/>
          </p:nvPr>
        </p:nvSpPr>
        <p:spPr>
          <a:xfrm>
            <a:off x="5430166" y="395780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3" name="Text 3"/>
          <p:cNvSpPr>
            <a:spLocks noGrp="1"/>
          </p:cNvSpPr>
          <p:nvPr>
            <p:ph type="body" sz="quarter" idx="14" hasCustomPrompt="1"/>
          </p:nvPr>
        </p:nvSpPr>
        <p:spPr>
          <a:xfrm>
            <a:off x="5430165" y="290759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2" name="Text 4"/>
          <p:cNvSpPr>
            <a:spLocks noGrp="1"/>
          </p:cNvSpPr>
          <p:nvPr>
            <p:ph type="body" sz="quarter" idx="17" hasCustomPrompt="1"/>
          </p:nvPr>
        </p:nvSpPr>
        <p:spPr>
          <a:xfrm>
            <a:off x="1355488" y="504561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0" name="Text 5"/>
          <p:cNvSpPr>
            <a:spLocks noGrp="1"/>
          </p:cNvSpPr>
          <p:nvPr>
            <p:ph type="body" sz="quarter" idx="15" hasCustomPrompt="1"/>
          </p:nvPr>
        </p:nvSpPr>
        <p:spPr>
          <a:xfrm>
            <a:off x="1355488" y="3971450"/>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29" name="Text 6"/>
          <p:cNvSpPr>
            <a:spLocks noGrp="1"/>
          </p:cNvSpPr>
          <p:nvPr>
            <p:ph type="body" sz="quarter" idx="11" hasCustomPrompt="1"/>
          </p:nvPr>
        </p:nvSpPr>
        <p:spPr>
          <a:xfrm>
            <a:off x="1355488" y="289728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 name="Text 7"/>
          <p:cNvSpPr>
            <a:spLocks noGrp="1"/>
          </p:cNvSpPr>
          <p:nvPr>
            <p:ph type="body" sz="quarter" idx="19" hasCustomPrompt="1"/>
          </p:nvPr>
        </p:nvSpPr>
        <p:spPr>
          <a:xfrm>
            <a:off x="596901" y="1787899"/>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7" name="Title"/>
          <p:cNvSpPr>
            <a:spLocks noGrp="1"/>
          </p:cNvSpPr>
          <p:nvPr>
            <p:ph type="title" hasCustomPrompt="1"/>
          </p:nvPr>
        </p:nvSpPr>
        <p:spPr>
          <a:xfrm>
            <a:off x="597320" y="120645"/>
            <a:ext cx="7918031" cy="1136791"/>
          </a:xfrm>
        </p:spPr>
        <p:txBody>
          <a:bodyPr anchor="b">
            <a:norm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960708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5" name="Text 1"/>
          <p:cNvSpPr>
            <a:spLocks noGrp="1"/>
          </p:cNvSpPr>
          <p:nvPr>
            <p:ph type="body" sz="quarter" idx="19" hasCustomPrompt="1"/>
          </p:nvPr>
        </p:nvSpPr>
        <p:spPr>
          <a:xfrm>
            <a:off x="596901" y="1787899"/>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11" name="Title"/>
          <p:cNvSpPr>
            <a:spLocks noGrp="1"/>
          </p:cNvSpPr>
          <p:nvPr>
            <p:ph type="title" hasCustomPrompt="1"/>
          </p:nvPr>
        </p:nvSpPr>
        <p:spPr>
          <a:xfrm>
            <a:off x="597320" y="120645"/>
            <a:ext cx="7918031" cy="1136791"/>
          </a:xfrm>
        </p:spPr>
        <p:txBody>
          <a:bodyPr anchor="b">
            <a:noAutofit/>
          </a:bodyPr>
          <a:lstStyle>
            <a:lvl1pPr>
              <a:defRPr sz="3200">
                <a:latin typeface="+mj-lt"/>
              </a:defRPr>
            </a:lvl1pPr>
          </a:lstStyle>
          <a:p>
            <a:r>
              <a:rPr lang="en-US"/>
              <a:t>Click to add title</a:t>
            </a:r>
            <a:endParaRPr lang="ru-RU" dirty="0"/>
          </a:p>
        </p:txBody>
      </p:sp>
      <p:sp>
        <p:nvSpPr>
          <p:cNvPr id="3" name="Table"/>
          <p:cNvSpPr>
            <a:spLocks noGrp="1"/>
          </p:cNvSpPr>
          <p:nvPr>
            <p:ph type="tbl" sz="quarter" idx="20"/>
          </p:nvPr>
        </p:nvSpPr>
        <p:spPr>
          <a:xfrm>
            <a:off x="730716" y="2937085"/>
            <a:ext cx="7662786" cy="3332421"/>
          </a:xfrm>
        </p:spPr>
        <p:txBody>
          <a:bodyPr/>
          <a:lstStyle/>
          <a:p>
            <a:r>
              <a:rPr lang="pl-PL"/>
              <a:t>Kliknij ikonę, aby dodać tabelę</a:t>
            </a:r>
            <a:endParaRPr lang="en-US"/>
          </a:p>
        </p:txBody>
      </p:sp>
    </p:spTree>
    <p:custDataLst>
      <p:tags r:id="rId1"/>
    </p:custDataLst>
    <p:extLst>
      <p:ext uri="{BB962C8B-B14F-4D97-AF65-F5344CB8AC3E}">
        <p14:creationId xmlns:p14="http://schemas.microsoft.com/office/powerpoint/2010/main" val="3226188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ylko tytuł">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597320" y="120645"/>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393106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
          </p:nvPr>
        </p:nvSpPr>
        <p:spPr>
          <a:xfrm>
            <a:off x="1" y="1"/>
            <a:ext cx="3639497" cy="6857999"/>
          </a:xfrm>
        </p:spPr>
        <p:txBody>
          <a:bodyPr>
            <a:normAutofit/>
          </a:bodyPr>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a:t>Kliknij ikonę, aby dodać obraz</a:t>
            </a:r>
            <a:endParaRPr lang="ru-RU" dirty="0"/>
          </a:p>
        </p:txBody>
      </p:sp>
      <p:sp>
        <p:nvSpPr>
          <p:cNvPr id="5" name="Text 1"/>
          <p:cNvSpPr>
            <a:spLocks noGrp="1"/>
          </p:cNvSpPr>
          <p:nvPr>
            <p:ph type="body" sz="half" idx="2" hasCustomPrompt="1"/>
          </p:nvPr>
        </p:nvSpPr>
        <p:spPr>
          <a:xfrm>
            <a:off x="4162893" y="2524835"/>
            <a:ext cx="4352458" cy="4012443"/>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en-US" dirty="0"/>
          </a:p>
        </p:txBody>
      </p:sp>
      <p:sp>
        <p:nvSpPr>
          <p:cNvPr id="10" name="Title"/>
          <p:cNvSpPr>
            <a:spLocks noGrp="1"/>
          </p:cNvSpPr>
          <p:nvPr>
            <p:ph type="title" hasCustomPrompt="1"/>
          </p:nvPr>
        </p:nvSpPr>
        <p:spPr>
          <a:xfrm>
            <a:off x="4162892" y="420896"/>
            <a:ext cx="4352458" cy="1136791"/>
          </a:xfrm>
        </p:spPr>
        <p:txBody>
          <a:bodyPr anchor="b">
            <a:noAutofit/>
          </a:bodyPr>
          <a:lstStyle>
            <a:lvl1pPr>
              <a:defRPr sz="28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928062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15" name="Text 1"/>
          <p:cNvSpPr>
            <a:spLocks noGrp="1"/>
          </p:cNvSpPr>
          <p:nvPr>
            <p:ph type="body" sz="half" idx="15" hasCustomPrompt="1"/>
          </p:nvPr>
        </p:nvSpPr>
        <p:spPr>
          <a:xfrm>
            <a:off x="4526600" y="4866830"/>
            <a:ext cx="3703516" cy="1546609"/>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en-US" dirty="0"/>
          </a:p>
        </p:txBody>
      </p:sp>
      <p:sp>
        <p:nvSpPr>
          <p:cNvPr id="5" name="Text 2"/>
          <p:cNvSpPr>
            <a:spLocks noGrp="1"/>
          </p:cNvSpPr>
          <p:nvPr>
            <p:ph type="body" sz="quarter" idx="3" hasCustomPrompt="1"/>
          </p:nvPr>
        </p:nvSpPr>
        <p:spPr>
          <a:xfrm>
            <a:off x="4526600" y="3840430"/>
            <a:ext cx="3730812" cy="682191"/>
          </a:xfrm>
        </p:spPr>
        <p:txBody>
          <a:bodyPr anchor="b">
            <a:noAutofit/>
          </a:bodyPr>
          <a:lstStyle>
            <a:lvl1pPr marL="0" indent="0">
              <a:buNone/>
              <a:defRPr sz="16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1" name="Picture 1"/>
          <p:cNvSpPr>
            <a:spLocks noGrp="1"/>
          </p:cNvSpPr>
          <p:nvPr>
            <p:ph type="pic" sz="quarter" idx="14"/>
          </p:nvPr>
        </p:nvSpPr>
        <p:spPr>
          <a:xfrm>
            <a:off x="4629151" y="1670445"/>
            <a:ext cx="3240000" cy="2160000"/>
          </a:xfrm>
        </p:spPr>
        <p:txBody>
          <a:bodyPr>
            <a:normAutofit/>
          </a:bodyPr>
          <a:lstStyle>
            <a:lvl1pPr marL="0" indent="0">
              <a:buNone/>
              <a:defRPr sz="1400"/>
            </a:lvl1pPr>
          </a:lstStyle>
          <a:p>
            <a:r>
              <a:rPr lang="pl-PL"/>
              <a:t>Kliknij ikonę, aby dodać obraz</a:t>
            </a:r>
            <a:endParaRPr lang="ru-RU" dirty="0"/>
          </a:p>
        </p:txBody>
      </p:sp>
      <p:sp>
        <p:nvSpPr>
          <p:cNvPr id="4" name="Text 3"/>
          <p:cNvSpPr>
            <a:spLocks noGrp="1"/>
          </p:cNvSpPr>
          <p:nvPr>
            <p:ph type="body" sz="quarter" idx="16" hasCustomPrompt="1"/>
          </p:nvPr>
        </p:nvSpPr>
        <p:spPr>
          <a:xfrm>
            <a:off x="527168" y="4866830"/>
            <a:ext cx="3703638" cy="1546609"/>
          </a:xfrm>
        </p:spPr>
        <p:txBody>
          <a:bodyPr>
            <a:normAutofit/>
          </a:bodyPr>
          <a:lstStyle>
            <a:lvl1pPr>
              <a:defRPr sz="1600"/>
            </a:lvl1pPr>
          </a:lstStyle>
          <a:p>
            <a:pPr lvl="0"/>
            <a:r>
              <a:rPr lang="en-US"/>
              <a:t>Click to add text</a:t>
            </a:r>
            <a:endParaRPr lang="en-US" dirty="0"/>
          </a:p>
        </p:txBody>
      </p:sp>
      <p:sp>
        <p:nvSpPr>
          <p:cNvPr id="3" name="Text 4"/>
          <p:cNvSpPr>
            <a:spLocks noGrp="1"/>
          </p:cNvSpPr>
          <p:nvPr>
            <p:ph type="body" idx="1" hasCustomPrompt="1"/>
          </p:nvPr>
        </p:nvSpPr>
        <p:spPr>
          <a:xfrm>
            <a:off x="527290" y="3840430"/>
            <a:ext cx="3703516" cy="682191"/>
          </a:xfrm>
        </p:spPr>
        <p:txBody>
          <a:bodyPr anchor="b">
            <a:noAutofit/>
          </a:bodyPr>
          <a:lstStyle>
            <a:lvl1pPr marL="0" indent="0">
              <a:buNone/>
              <a:defRPr sz="1600" b="1"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0" name="Picture 2"/>
          <p:cNvSpPr>
            <a:spLocks noGrp="1"/>
          </p:cNvSpPr>
          <p:nvPr>
            <p:ph type="pic" sz="quarter" idx="13"/>
          </p:nvPr>
        </p:nvSpPr>
        <p:spPr>
          <a:xfrm>
            <a:off x="628651" y="1660598"/>
            <a:ext cx="3240000" cy="2160000"/>
          </a:xfrm>
        </p:spPr>
        <p:txBody>
          <a:bodyPr>
            <a:normAutofit/>
          </a:bodyPr>
          <a:lstStyle>
            <a:lvl1pPr marL="0" indent="0">
              <a:buNone/>
              <a:defRPr sz="1400"/>
            </a:lvl1pPr>
          </a:lstStyle>
          <a:p>
            <a:r>
              <a:rPr lang="pl-PL"/>
              <a:t>Kliknij ikonę, aby dodać obraz</a:t>
            </a:r>
            <a:endParaRPr lang="ru-RU" dirty="0"/>
          </a:p>
        </p:txBody>
      </p:sp>
      <p:sp>
        <p:nvSpPr>
          <p:cNvPr id="13"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343723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8" name="Text 1"/>
          <p:cNvSpPr>
            <a:spLocks noGrp="1"/>
          </p:cNvSpPr>
          <p:nvPr>
            <p:ph type="body" sz="quarter" idx="18" hasCustomPrompt="1"/>
          </p:nvPr>
        </p:nvSpPr>
        <p:spPr>
          <a:xfrm>
            <a:off x="6096196" y="5330259"/>
            <a:ext cx="2517232" cy="1029596"/>
          </a:xfrm>
        </p:spPr>
        <p:txBody>
          <a:bodyPr>
            <a:noAutofit/>
          </a:bodyPr>
          <a:lstStyle>
            <a:lvl1pPr marL="0" indent="0" algn="l">
              <a:buNone/>
              <a:defRPr sz="1500">
                <a:solidFill>
                  <a:schemeClr val="tx1">
                    <a:lumMod val="65000"/>
                    <a:lumOff val="35000"/>
                  </a:schemeClr>
                </a:solidFill>
              </a:defRPr>
            </a:lvl1pPr>
            <a:lvl2pPr marL="257175" indent="0" algn="l">
              <a:buNone/>
              <a:defRPr sz="900"/>
            </a:lvl2pPr>
            <a:lvl3pPr marL="514350" indent="0" algn="l">
              <a:buNone/>
              <a:defRPr sz="900"/>
            </a:lvl3pPr>
            <a:lvl4pPr marL="771525" indent="0" algn="l">
              <a:buNone/>
              <a:defRPr sz="900"/>
            </a:lvl4pPr>
            <a:lvl5pPr marL="1028700" indent="0" algn="l">
              <a:buNone/>
              <a:defRPr sz="900"/>
            </a:lvl5pPr>
          </a:lstStyle>
          <a:p>
            <a:pPr lvl="0"/>
            <a:r>
              <a:rPr lang="en-US"/>
              <a:t>Click to add text</a:t>
            </a:r>
            <a:endParaRPr lang="en-US" dirty="0"/>
          </a:p>
        </p:txBody>
      </p:sp>
      <p:sp>
        <p:nvSpPr>
          <p:cNvPr id="16" name="Text 2"/>
          <p:cNvSpPr>
            <a:spLocks noGrp="1"/>
          </p:cNvSpPr>
          <p:nvPr>
            <p:ph type="body" idx="21" hasCustomPrompt="1"/>
          </p:nvPr>
        </p:nvSpPr>
        <p:spPr>
          <a:xfrm>
            <a:off x="6096196" y="5019661"/>
            <a:ext cx="2517232"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2" name="Picture 1"/>
          <p:cNvSpPr>
            <a:spLocks noGrp="1"/>
          </p:cNvSpPr>
          <p:nvPr>
            <p:ph type="pic" sz="quarter" idx="12"/>
          </p:nvPr>
        </p:nvSpPr>
        <p:spPr>
          <a:xfrm>
            <a:off x="6142381" y="2728080"/>
            <a:ext cx="2376000" cy="2088000"/>
          </a:xfr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500">
                <a:solidFill>
                  <a:schemeClr val="tx1">
                    <a:lumMod val="65000"/>
                    <a:lumOff val="35000"/>
                  </a:schemeClr>
                </a:solidFill>
              </a:defRPr>
            </a:lvl1pPr>
          </a:lstStyle>
          <a:p>
            <a:r>
              <a:rPr lang="pl-PL"/>
              <a:t>Kliknij ikonę, aby dodać obraz</a:t>
            </a:r>
            <a:endParaRPr lang="ru-RU" dirty="0"/>
          </a:p>
        </p:txBody>
      </p:sp>
      <p:sp>
        <p:nvSpPr>
          <p:cNvPr id="7" name="Text 3"/>
          <p:cNvSpPr>
            <a:spLocks noGrp="1"/>
          </p:cNvSpPr>
          <p:nvPr>
            <p:ph type="body" sz="quarter" idx="17" hasCustomPrompt="1"/>
          </p:nvPr>
        </p:nvSpPr>
        <p:spPr>
          <a:xfrm>
            <a:off x="3342833" y="5330260"/>
            <a:ext cx="2569540" cy="1029595"/>
          </a:xfrm>
        </p:spPr>
        <p:txBody>
          <a:bodyPr>
            <a:noAutofit/>
          </a:bodyPr>
          <a:lstStyle>
            <a:lvl1pPr marL="0" indent="0" algn="l">
              <a:buNone/>
              <a:defRPr sz="1500">
                <a:solidFill>
                  <a:schemeClr val="tx1">
                    <a:lumMod val="65000"/>
                    <a:lumOff val="35000"/>
                  </a:schemeClr>
                </a:solidFill>
              </a:defRPr>
            </a:lvl1pPr>
            <a:lvl2pPr marL="257175" indent="0" algn="l">
              <a:buNone/>
              <a:defRPr sz="900"/>
            </a:lvl2pPr>
            <a:lvl3pPr marL="514350" indent="0" algn="l">
              <a:buNone/>
              <a:defRPr sz="900"/>
            </a:lvl3pPr>
            <a:lvl4pPr marL="771525" indent="0" algn="l">
              <a:buNone/>
              <a:defRPr sz="900"/>
            </a:lvl4pPr>
            <a:lvl5pPr marL="1028700" indent="0" algn="l">
              <a:buNone/>
              <a:defRPr sz="900"/>
            </a:lvl5pPr>
          </a:lstStyle>
          <a:p>
            <a:pPr lvl="0"/>
            <a:r>
              <a:rPr lang="en-US"/>
              <a:t>Click to add text</a:t>
            </a:r>
            <a:endParaRPr lang="en-US" dirty="0"/>
          </a:p>
        </p:txBody>
      </p:sp>
      <p:sp>
        <p:nvSpPr>
          <p:cNvPr id="15" name="Text 4"/>
          <p:cNvSpPr>
            <a:spLocks noGrp="1"/>
          </p:cNvSpPr>
          <p:nvPr>
            <p:ph type="body" idx="20" hasCustomPrompt="1"/>
          </p:nvPr>
        </p:nvSpPr>
        <p:spPr>
          <a:xfrm>
            <a:off x="3338570" y="5019661"/>
            <a:ext cx="2573803"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1" name="Picture 2"/>
          <p:cNvSpPr>
            <a:spLocks noGrp="1"/>
          </p:cNvSpPr>
          <p:nvPr>
            <p:ph type="pic" sz="quarter" idx="11"/>
          </p:nvPr>
        </p:nvSpPr>
        <p:spPr>
          <a:xfrm>
            <a:off x="3409394" y="2728080"/>
            <a:ext cx="2376000" cy="2088000"/>
          </a:xfr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6" name="Text 5"/>
          <p:cNvSpPr>
            <a:spLocks noGrp="1"/>
          </p:cNvSpPr>
          <p:nvPr>
            <p:ph type="body" sz="quarter" idx="16" hasCustomPrompt="1"/>
          </p:nvPr>
        </p:nvSpPr>
        <p:spPr>
          <a:xfrm>
            <a:off x="553706" y="5330259"/>
            <a:ext cx="2557984" cy="1029596"/>
          </a:xfrm>
        </p:spPr>
        <p:txBody>
          <a:bodyPr>
            <a:noAutofit/>
          </a:bodyPr>
          <a:lstStyle>
            <a:lvl1pPr marL="0" indent="0" algn="l">
              <a:buNone/>
              <a:defRPr sz="1500">
                <a:solidFill>
                  <a:schemeClr val="tx1">
                    <a:lumMod val="65000"/>
                    <a:lumOff val="35000"/>
                  </a:schemeClr>
                </a:solidFill>
                <a:latin typeface="+mn-lt"/>
              </a:defRPr>
            </a:lvl1pPr>
            <a:lvl2pPr marL="257175" indent="0" algn="l">
              <a:buNone/>
              <a:defRPr sz="900"/>
            </a:lvl2pPr>
            <a:lvl3pPr marL="514350" indent="0" algn="l">
              <a:buNone/>
              <a:defRPr sz="900"/>
            </a:lvl3pPr>
            <a:lvl4pPr marL="771525" indent="0" algn="l">
              <a:buNone/>
              <a:defRPr sz="900"/>
            </a:lvl4pPr>
            <a:lvl5pPr marL="1028700" indent="0" algn="l">
              <a:buNone/>
              <a:defRPr sz="900"/>
            </a:lvl5pPr>
          </a:lstStyle>
          <a:p>
            <a:pPr lvl="0"/>
            <a:r>
              <a:rPr lang="en-US"/>
              <a:t>Click to add text</a:t>
            </a:r>
            <a:endParaRPr lang="en-US" dirty="0"/>
          </a:p>
        </p:txBody>
      </p:sp>
      <p:sp>
        <p:nvSpPr>
          <p:cNvPr id="14" name="Text 6"/>
          <p:cNvSpPr>
            <a:spLocks noGrp="1"/>
          </p:cNvSpPr>
          <p:nvPr>
            <p:ph type="body" idx="1" hasCustomPrompt="1"/>
          </p:nvPr>
        </p:nvSpPr>
        <p:spPr>
          <a:xfrm>
            <a:off x="556362" y="5019661"/>
            <a:ext cx="2555328"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3" name="Picture 3"/>
          <p:cNvSpPr>
            <a:spLocks noGrp="1"/>
          </p:cNvSpPr>
          <p:nvPr>
            <p:ph type="pic" sz="quarter" idx="10"/>
          </p:nvPr>
        </p:nvSpPr>
        <p:spPr>
          <a:xfrm>
            <a:off x="680083" y="2728080"/>
            <a:ext cx="2376000" cy="2088000"/>
          </a:xfrm>
        </p:spPr>
        <p:txBody>
          <a:bodyPr>
            <a:normAutofit/>
          </a:bodyPr>
          <a:lstStyle>
            <a:lvl1pPr marL="0" indent="0">
              <a:buNone/>
              <a:defRPr sz="1400"/>
            </a:lvl1pPr>
          </a:lstStyle>
          <a:p>
            <a:r>
              <a:rPr lang="pl-PL"/>
              <a:t>Kliknij ikonę, aby dodać obraz</a:t>
            </a:r>
            <a:endParaRPr lang="ru-RU" dirty="0"/>
          </a:p>
        </p:txBody>
      </p:sp>
      <p:sp>
        <p:nvSpPr>
          <p:cNvPr id="4" name="Text 7"/>
          <p:cNvSpPr>
            <a:spLocks noGrp="1"/>
          </p:cNvSpPr>
          <p:nvPr>
            <p:ph type="body" sz="quarter" idx="23" hasCustomPrompt="1"/>
          </p:nvPr>
        </p:nvSpPr>
        <p:spPr>
          <a:xfrm>
            <a:off x="561603"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9"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327105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58" y="5352578"/>
            <a:ext cx="1571128" cy="876772"/>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59" y="3092985"/>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352579"/>
            <a:ext cx="1571128" cy="876771"/>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6" y="3085237"/>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819" y="5352580"/>
            <a:ext cx="1571043" cy="87677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4" y="3085237"/>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257" y="5352580"/>
            <a:ext cx="1570685" cy="87677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2" y="3085237"/>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6"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
        <p:nvSpPr>
          <p:cNvPr id="15" name="Text 5"/>
          <p:cNvSpPr>
            <a:spLocks noGrp="1"/>
          </p:cNvSpPr>
          <p:nvPr>
            <p:ph type="body" sz="quarter" idx="23" hasCustomPrompt="1"/>
          </p:nvPr>
        </p:nvSpPr>
        <p:spPr>
          <a:xfrm>
            <a:off x="561603"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2201786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Products - Tiles">
    <p:spTree>
      <p:nvGrpSpPr>
        <p:cNvPr id="1" name=""/>
        <p:cNvGrpSpPr/>
        <p:nvPr/>
      </p:nvGrpSpPr>
      <p:grpSpPr>
        <a:xfrm>
          <a:off x="0" y="0"/>
          <a:ext cx="0" cy="0"/>
          <a:chOff x="0" y="0"/>
          <a:chExt cx="0" cy="0"/>
        </a:xfrm>
      </p:grpSpPr>
      <p:sp>
        <p:nvSpPr>
          <p:cNvPr id="24" name="Text 1"/>
          <p:cNvSpPr>
            <a:spLocks noGrp="1"/>
          </p:cNvSpPr>
          <p:nvPr>
            <p:ph type="body" sz="quarter" idx="19" hasCustomPrompt="1"/>
          </p:nvPr>
        </p:nvSpPr>
        <p:spPr>
          <a:xfrm>
            <a:off x="6518695" y="4929712"/>
            <a:ext cx="2017814" cy="1334907"/>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15" name="Text 2"/>
          <p:cNvSpPr>
            <a:spLocks noGrp="1"/>
          </p:cNvSpPr>
          <p:nvPr>
            <p:ph type="body" sz="quarter" idx="23" hasCustomPrompt="1"/>
          </p:nvPr>
        </p:nvSpPr>
        <p:spPr>
          <a:xfrm>
            <a:off x="6518695" y="415378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9" name="Picture 1"/>
          <p:cNvSpPr>
            <a:spLocks noGrp="1"/>
          </p:cNvSpPr>
          <p:nvPr>
            <p:ph type="pic" sz="quarter" idx="15"/>
          </p:nvPr>
        </p:nvSpPr>
        <p:spPr>
          <a:xfrm>
            <a:off x="4815514" y="4242543"/>
            <a:ext cx="1571128" cy="1937798"/>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2" name="Text 3"/>
          <p:cNvSpPr>
            <a:spLocks noGrp="1"/>
          </p:cNvSpPr>
          <p:nvPr>
            <p:ph type="body" sz="quarter" idx="17" hasCustomPrompt="1"/>
          </p:nvPr>
        </p:nvSpPr>
        <p:spPr>
          <a:xfrm>
            <a:off x="2445239" y="4929710"/>
            <a:ext cx="2029485" cy="1334906"/>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14" name="Text 4"/>
          <p:cNvSpPr>
            <a:spLocks noGrp="1"/>
          </p:cNvSpPr>
          <p:nvPr>
            <p:ph type="body" sz="quarter" idx="22" hasCustomPrompt="1"/>
          </p:nvPr>
        </p:nvSpPr>
        <p:spPr>
          <a:xfrm>
            <a:off x="2444751" y="4186546"/>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7" name="Picture 2"/>
          <p:cNvSpPr>
            <a:spLocks noGrp="1"/>
          </p:cNvSpPr>
          <p:nvPr>
            <p:ph type="pic" sz="quarter" idx="11"/>
          </p:nvPr>
        </p:nvSpPr>
        <p:spPr>
          <a:xfrm>
            <a:off x="742057" y="4242543"/>
            <a:ext cx="1571128" cy="1937798"/>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3" name="Text 5"/>
          <p:cNvSpPr>
            <a:spLocks noGrp="1"/>
          </p:cNvSpPr>
          <p:nvPr>
            <p:ph type="body" sz="quarter" idx="18" hasCustomPrompt="1"/>
          </p:nvPr>
        </p:nvSpPr>
        <p:spPr>
          <a:xfrm>
            <a:off x="6518695" y="2494622"/>
            <a:ext cx="2017814" cy="1285246"/>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13" name="Text 6"/>
          <p:cNvSpPr>
            <a:spLocks noGrp="1"/>
          </p:cNvSpPr>
          <p:nvPr>
            <p:ph type="body" sz="quarter" idx="21" hasCustomPrompt="1"/>
          </p:nvPr>
        </p:nvSpPr>
        <p:spPr>
          <a:xfrm>
            <a:off x="6518695" y="173200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8" name="Picture 3"/>
          <p:cNvSpPr>
            <a:spLocks noGrp="1"/>
          </p:cNvSpPr>
          <p:nvPr>
            <p:ph type="pic" sz="quarter" idx="12"/>
          </p:nvPr>
        </p:nvSpPr>
        <p:spPr>
          <a:xfrm>
            <a:off x="4815516" y="1854405"/>
            <a:ext cx="1571128" cy="1897613"/>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1" name="Text 7"/>
          <p:cNvSpPr>
            <a:spLocks noGrp="1"/>
          </p:cNvSpPr>
          <p:nvPr>
            <p:ph type="body" sz="quarter" idx="16" hasCustomPrompt="1"/>
          </p:nvPr>
        </p:nvSpPr>
        <p:spPr>
          <a:xfrm>
            <a:off x="2445239" y="2494623"/>
            <a:ext cx="2029485" cy="1285244"/>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3" name="Text 8"/>
          <p:cNvSpPr>
            <a:spLocks noGrp="1"/>
          </p:cNvSpPr>
          <p:nvPr>
            <p:ph type="body" sz="quarter" idx="20" hasCustomPrompt="1"/>
          </p:nvPr>
        </p:nvSpPr>
        <p:spPr>
          <a:xfrm>
            <a:off x="2444751" y="1755038"/>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6" name="Picture 4"/>
          <p:cNvSpPr>
            <a:spLocks noGrp="1"/>
          </p:cNvSpPr>
          <p:nvPr>
            <p:ph type="pic" sz="quarter" idx="10"/>
          </p:nvPr>
        </p:nvSpPr>
        <p:spPr>
          <a:xfrm>
            <a:off x="742059" y="1854404"/>
            <a:ext cx="1571128" cy="1897613"/>
          </a:xfrm>
          <a:prstGeom prst="rect">
            <a:avLst/>
          </a:prstGeom>
        </p:spPr>
        <p:txBody>
          <a:bodyPr>
            <a:normAutofit/>
          </a:bodyPr>
          <a:lstStyle>
            <a:lvl1pPr marL="0" indent="0">
              <a:buNone/>
              <a:defRPr sz="1400"/>
            </a:lvl1pPr>
          </a:lstStyle>
          <a:p>
            <a:r>
              <a:rPr lang="pl-PL"/>
              <a:t>Kliknij ikonę, aby dodać obraz</a:t>
            </a:r>
            <a:endParaRPr lang="ru-RU" dirty="0"/>
          </a:p>
        </p:txBody>
      </p:sp>
      <p:sp>
        <p:nvSpPr>
          <p:cNvPr id="26" name="Title"/>
          <p:cNvSpPr>
            <a:spLocks noGrp="1"/>
          </p:cNvSpPr>
          <p:nvPr>
            <p:ph type="title" hasCustomPrompt="1"/>
          </p:nvPr>
        </p:nvSpPr>
        <p:spPr>
          <a:xfrm>
            <a:off x="597320" y="120645"/>
            <a:ext cx="7918031" cy="1136791"/>
          </a:xfrm>
        </p:spPr>
        <p:txBody>
          <a:bodyPr anchor="b">
            <a:norm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847625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Video 1"/>
          <p:cNvSpPr>
            <a:spLocks noGrp="1"/>
          </p:cNvSpPr>
          <p:nvPr>
            <p:ph type="media" sz="quarter" idx="20" hasCustomPrompt="1"/>
          </p:nvPr>
        </p:nvSpPr>
        <p:spPr>
          <a:xfrm>
            <a:off x="3223504" y="2045266"/>
            <a:ext cx="5291847" cy="2976664"/>
          </a:xfrm>
        </p:spPr>
        <p:txBody>
          <a:bodyPr/>
          <a:lstStyle/>
          <a:p>
            <a:r>
              <a:rPr lang="en-US"/>
              <a:t>Click icon to add video</a:t>
            </a:r>
            <a:endParaRPr lang="en-US" dirty="0"/>
          </a:p>
        </p:txBody>
      </p:sp>
      <p:sp>
        <p:nvSpPr>
          <p:cNvPr id="4" name="Text 1"/>
          <p:cNvSpPr>
            <a:spLocks noGrp="1"/>
          </p:cNvSpPr>
          <p:nvPr>
            <p:ph type="body" sz="quarter" idx="19" hasCustomPrompt="1"/>
          </p:nvPr>
        </p:nvSpPr>
        <p:spPr>
          <a:xfrm>
            <a:off x="624478" y="1932059"/>
            <a:ext cx="2308192" cy="3626769"/>
          </a:xfrm>
        </p:spPr>
        <p:txBody>
          <a:bodyPr>
            <a:noAutofit/>
          </a:bodyPr>
          <a:lstStyle>
            <a:lvl1pPr marL="0" indent="0">
              <a:buNone/>
              <a:defRPr sz="1400">
                <a:solidFill>
                  <a:schemeClr val="tx1">
                    <a:lumMod val="65000"/>
                    <a:lumOff val="35000"/>
                  </a:schemeClr>
                </a:solidFill>
              </a:defRPr>
            </a:lvl1pPr>
          </a:lstStyle>
          <a:p>
            <a:pPr lvl="0"/>
            <a:r>
              <a:rPr lang="en-US"/>
              <a:t>Click to add text</a:t>
            </a:r>
            <a:endParaRPr lang="ru-RU" dirty="0"/>
          </a:p>
        </p:txBody>
      </p:sp>
      <p:sp>
        <p:nvSpPr>
          <p:cNvPr id="6" name="Title"/>
          <p:cNvSpPr>
            <a:spLocks noGrp="1"/>
          </p:cNvSpPr>
          <p:nvPr>
            <p:ph type="title" hasCustomPrompt="1"/>
          </p:nvPr>
        </p:nvSpPr>
        <p:spPr>
          <a:xfrm>
            <a:off x="597320" y="120645"/>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336765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Picture 1"/>
          <p:cNvSpPr>
            <a:spLocks noGrp="1"/>
          </p:cNvSpPr>
          <p:nvPr>
            <p:ph type="pic" sz="quarter" idx="10"/>
          </p:nvPr>
        </p:nvSpPr>
        <p:spPr>
          <a:xfrm>
            <a:off x="0" y="0"/>
            <a:ext cx="9144000" cy="6858000"/>
          </a:xfrm>
        </p:spPr>
        <p:txBody>
          <a:bodyPr/>
          <a:lstStyle>
            <a:lvl1pPr>
              <a:defRPr/>
            </a:lvl1pPr>
          </a:lstStyle>
          <a:p>
            <a:r>
              <a:rPr lang="pl-PL"/>
              <a:t>Kliknij ikonę, aby dodać obraz</a:t>
            </a:r>
            <a:endParaRPr lang="en-US" dirty="0"/>
          </a:p>
        </p:txBody>
      </p:sp>
      <p:sp>
        <p:nvSpPr>
          <p:cNvPr id="5" name="Text 1"/>
          <p:cNvSpPr>
            <a:spLocks noGrp="1"/>
          </p:cNvSpPr>
          <p:nvPr>
            <p:ph type="body" sz="quarter" idx="11" hasCustomPrompt="1"/>
          </p:nvPr>
        </p:nvSpPr>
        <p:spPr>
          <a:xfrm>
            <a:off x="5568950" y="3624649"/>
            <a:ext cx="2492869" cy="2398646"/>
          </a:xfrm>
        </p:spPr>
        <p:txBody>
          <a:bodyPr/>
          <a:lstStyle>
            <a:lvl1pPr>
              <a:defRPr>
                <a:solidFill>
                  <a:schemeClr val="bg1"/>
                </a:solidFill>
              </a:defRPr>
            </a:lvl1pPr>
          </a:lstStyle>
          <a:p>
            <a:pPr lvl="0"/>
            <a:r>
              <a:rPr lang="en-US"/>
              <a:t>Click to add text</a:t>
            </a:r>
            <a:endParaRPr lang="ru-RU" dirty="0"/>
          </a:p>
        </p:txBody>
      </p:sp>
      <p:sp>
        <p:nvSpPr>
          <p:cNvPr id="7" name="Text 2"/>
          <p:cNvSpPr>
            <a:spLocks noGrp="1"/>
          </p:cNvSpPr>
          <p:nvPr>
            <p:ph type="body" sz="quarter" idx="20" hasCustomPrompt="1"/>
          </p:nvPr>
        </p:nvSpPr>
        <p:spPr>
          <a:xfrm>
            <a:off x="5867622" y="3065462"/>
            <a:ext cx="2194197" cy="363538"/>
          </a:xfrm>
        </p:spPr>
        <p:txBody>
          <a:bodyPr>
            <a:noAutofit/>
          </a:bodyPr>
          <a:lstStyle>
            <a:lvl1pPr algn="l">
              <a:defRPr sz="1600" b="1" baseline="0">
                <a:solidFill>
                  <a:schemeClr val="bg1"/>
                </a:solidFill>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49536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
          </p:nvPr>
        </p:nvSpPr>
        <p:spPr>
          <a:xfrm>
            <a:off x="4" y="36"/>
            <a:ext cx="3639497" cy="6857999"/>
          </a:xfrm>
        </p:spPr>
        <p:txBody>
          <a:bodyPr>
            <a:normAutofit/>
          </a:bodyPr>
          <a:lstStyle>
            <a:lvl1pPr marL="0" indent="0">
              <a:buNone/>
              <a:defRPr sz="1400"/>
            </a:lvl1pPr>
            <a:lvl2pPr marL="342311" indent="0">
              <a:buNone/>
              <a:defRPr sz="2100"/>
            </a:lvl2pPr>
            <a:lvl3pPr marL="684610" indent="0">
              <a:buNone/>
              <a:defRPr sz="1800"/>
            </a:lvl3pPr>
            <a:lvl4pPr marL="1026918" indent="0">
              <a:buNone/>
              <a:defRPr sz="1500"/>
            </a:lvl4pPr>
            <a:lvl5pPr marL="1369220" indent="0">
              <a:buNone/>
              <a:defRPr sz="1500"/>
            </a:lvl5pPr>
            <a:lvl6pPr marL="1711520" indent="0">
              <a:buNone/>
              <a:defRPr sz="1500"/>
            </a:lvl6pPr>
            <a:lvl7pPr marL="2053830" indent="0">
              <a:buNone/>
              <a:defRPr sz="1500"/>
            </a:lvl7pPr>
            <a:lvl8pPr marL="2396121" indent="0">
              <a:buNone/>
              <a:defRPr sz="1500"/>
            </a:lvl8pPr>
            <a:lvl9pPr marL="2738435" indent="0">
              <a:buNone/>
              <a:defRPr sz="1500"/>
            </a:lvl9pPr>
          </a:lstStyle>
          <a:p>
            <a:r>
              <a:rPr lang="pl-PL"/>
              <a:t>Kliknij ikonę, aby dodać obraz</a:t>
            </a:r>
            <a:endParaRPr lang="ru-RU" dirty="0"/>
          </a:p>
        </p:txBody>
      </p:sp>
      <p:sp>
        <p:nvSpPr>
          <p:cNvPr id="5" name="Text 1"/>
          <p:cNvSpPr>
            <a:spLocks noGrp="1"/>
          </p:cNvSpPr>
          <p:nvPr>
            <p:ph type="body" sz="half" idx="2" hasCustomPrompt="1"/>
          </p:nvPr>
        </p:nvSpPr>
        <p:spPr>
          <a:xfrm>
            <a:off x="4162893" y="2524840"/>
            <a:ext cx="4352458" cy="4012443"/>
          </a:xfrm>
        </p:spPr>
        <p:txBody>
          <a:bodyPr>
            <a:noAutofit/>
          </a:bodyPr>
          <a:lstStyle>
            <a:lvl1pPr marL="0" indent="0">
              <a:buNone/>
              <a:defRPr sz="1600"/>
            </a:lvl1pPr>
            <a:lvl2pPr marL="342311" indent="0">
              <a:buNone/>
              <a:defRPr sz="1100"/>
            </a:lvl2pPr>
            <a:lvl3pPr marL="684610" indent="0">
              <a:buNone/>
              <a:defRPr sz="900"/>
            </a:lvl3pPr>
            <a:lvl4pPr marL="1026918" indent="0">
              <a:buNone/>
              <a:defRPr sz="800"/>
            </a:lvl4pPr>
            <a:lvl5pPr marL="1369220" indent="0">
              <a:buNone/>
              <a:defRPr sz="800"/>
            </a:lvl5pPr>
            <a:lvl6pPr marL="1711520" indent="0">
              <a:buNone/>
              <a:defRPr sz="800"/>
            </a:lvl6pPr>
            <a:lvl7pPr marL="2053830" indent="0">
              <a:buNone/>
              <a:defRPr sz="800"/>
            </a:lvl7pPr>
            <a:lvl8pPr marL="2396121" indent="0">
              <a:buNone/>
              <a:defRPr sz="800"/>
            </a:lvl8pPr>
            <a:lvl9pPr marL="2738435" indent="0">
              <a:buNone/>
              <a:defRPr sz="800"/>
            </a:lvl9pPr>
          </a:lstStyle>
          <a:p>
            <a:pPr lvl="0"/>
            <a:r>
              <a:rPr lang="en-US"/>
              <a:t>Click to add text</a:t>
            </a:r>
            <a:endParaRPr lang="en-US" dirty="0"/>
          </a:p>
        </p:txBody>
      </p:sp>
      <p:sp>
        <p:nvSpPr>
          <p:cNvPr id="10" name="Title"/>
          <p:cNvSpPr>
            <a:spLocks noGrp="1"/>
          </p:cNvSpPr>
          <p:nvPr>
            <p:ph type="title" hasCustomPrompt="1"/>
          </p:nvPr>
        </p:nvSpPr>
        <p:spPr>
          <a:xfrm>
            <a:off x="4162893" y="420932"/>
            <a:ext cx="4352458" cy="1136791"/>
          </a:xfrm>
        </p:spPr>
        <p:txBody>
          <a:bodyPr anchor="b">
            <a:noAutofit/>
          </a:bodyPr>
          <a:lstStyle>
            <a:lvl1pPr>
              <a:defRPr sz="28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598145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58" y="5173378"/>
            <a:ext cx="1571128"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59" y="3378747"/>
            <a:ext cx="1584000" cy="1584000"/>
          </a:xfrm>
          <a:prstGeom prst="ellipse">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173379"/>
            <a:ext cx="1571128"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6" y="3370997"/>
            <a:ext cx="1584000" cy="1584000"/>
          </a:xfrm>
          <a:prstGeom prst="ellipse">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734" y="5173380"/>
            <a:ext cx="1571043"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4" y="3370997"/>
            <a:ext cx="1584000" cy="1584000"/>
          </a:xfrm>
          <a:prstGeom prst="ellipse">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172" y="5173380"/>
            <a:ext cx="1570685"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2" y="3370997"/>
            <a:ext cx="1584000" cy="1584000"/>
          </a:xfrm>
          <a:prstGeom prst="ellipse">
            <a:avLst/>
          </a:prstGeom>
        </p:spPr>
        <p:txBody>
          <a:bodyPr>
            <a:normAutofit/>
          </a:bodyPr>
          <a:lstStyle>
            <a:lvl1pPr marL="0" indent="0">
              <a:buNone/>
              <a:defRPr sz="1400" baseline="0"/>
            </a:lvl1pPr>
          </a:lstStyle>
          <a:p>
            <a:r>
              <a:rPr lang="pl-PL"/>
              <a:t>Kliknij ikonę, aby dodać obraz</a:t>
            </a:r>
            <a:endParaRPr lang="ru-RU" dirty="0"/>
          </a:p>
        </p:txBody>
      </p:sp>
      <p:sp>
        <p:nvSpPr>
          <p:cNvPr id="15" name="Text 5"/>
          <p:cNvSpPr>
            <a:spLocks noGrp="1"/>
          </p:cNvSpPr>
          <p:nvPr>
            <p:ph type="body" sz="quarter" idx="23" hasCustomPrompt="1"/>
          </p:nvPr>
        </p:nvSpPr>
        <p:spPr>
          <a:xfrm>
            <a:off x="613172" y="1941917"/>
            <a:ext cx="7902179"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6"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798579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Quote - Picture Top">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4509390" y="5485468"/>
            <a:ext cx="3216127" cy="412421"/>
          </a:xfrm>
        </p:spPr>
        <p:txBody>
          <a:bodyPr>
            <a:noAutofit/>
          </a:bodyPr>
          <a:lstStyle>
            <a:lvl1pPr marL="0" indent="0" algn="r">
              <a:buNone/>
              <a:defRPr sz="1600"/>
            </a:lvl1pPr>
          </a:lstStyle>
          <a:p>
            <a:pPr lvl="0"/>
            <a:r>
              <a:rPr lang="en-US"/>
              <a:t>Click to add text</a:t>
            </a:r>
            <a:endParaRPr lang="ru-RU" dirty="0"/>
          </a:p>
        </p:txBody>
      </p:sp>
      <p:sp>
        <p:nvSpPr>
          <p:cNvPr id="6" name="Text 2"/>
          <p:cNvSpPr>
            <a:spLocks noGrp="1"/>
          </p:cNvSpPr>
          <p:nvPr>
            <p:ph type="body" sz="quarter" idx="16" hasCustomPrompt="1"/>
          </p:nvPr>
        </p:nvSpPr>
        <p:spPr>
          <a:xfrm>
            <a:off x="1152701" y="4117010"/>
            <a:ext cx="7362650" cy="1064589"/>
          </a:xfrm>
        </p:spPr>
        <p:txBody>
          <a:bodyPr>
            <a:noAutofit/>
          </a:bodyPr>
          <a:lstStyle>
            <a:lvl1pPr marL="0" indent="0" algn="l">
              <a:buNone/>
              <a:defRPr sz="1600">
                <a:solidFill>
                  <a:schemeClr val="tx1">
                    <a:lumMod val="75000"/>
                    <a:lumOff val="2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3924000" y="2179816"/>
            <a:ext cx="1440000" cy="1440000"/>
          </a:xfrm>
          <a:prstGeom prst="ellipse">
            <a:avLst/>
          </a:prstGeom>
        </p:spPr>
        <p:txBody>
          <a:bodyPr/>
          <a:lstStyle>
            <a:lvl1pPr marL="0" indent="0">
              <a:buNone/>
              <a:defRPr/>
            </a:lvl1pPr>
          </a:lstStyle>
          <a:p>
            <a:r>
              <a:rPr lang="pl-PL"/>
              <a:t>Kliknij ikonę, aby dodać obraz</a:t>
            </a:r>
            <a:endParaRPr lang="ru-RU" dirty="0"/>
          </a:p>
        </p:txBody>
      </p:sp>
      <p:sp>
        <p:nvSpPr>
          <p:cNvPr id="10" name="Title"/>
          <p:cNvSpPr>
            <a:spLocks noGrp="1"/>
          </p:cNvSpPr>
          <p:nvPr>
            <p:ph type="title" hasCustomPrompt="1"/>
          </p:nvPr>
        </p:nvSpPr>
        <p:spPr>
          <a:xfrm>
            <a:off x="597320" y="120645"/>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860214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Quote - Picture Left">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3565990" y="5160671"/>
            <a:ext cx="3216127" cy="412421"/>
          </a:xfrm>
        </p:spPr>
        <p:txBody>
          <a:bodyPr>
            <a:noAutofit/>
          </a:bodyPr>
          <a:lstStyle>
            <a:lvl1pPr marL="0" indent="0" algn="l">
              <a:buNone/>
              <a:defRPr sz="1600"/>
            </a:lvl1pPr>
          </a:lstStyle>
          <a:p>
            <a:pPr lvl="0"/>
            <a:r>
              <a:rPr lang="en-US"/>
              <a:t>Click to add text</a:t>
            </a:r>
            <a:endParaRPr lang="ru-RU" dirty="0"/>
          </a:p>
        </p:txBody>
      </p:sp>
      <p:sp>
        <p:nvSpPr>
          <p:cNvPr id="9" name="Text 2"/>
          <p:cNvSpPr>
            <a:spLocks noGrp="1"/>
          </p:cNvSpPr>
          <p:nvPr>
            <p:ph type="body" sz="quarter" idx="16" hasCustomPrompt="1"/>
          </p:nvPr>
        </p:nvSpPr>
        <p:spPr>
          <a:xfrm>
            <a:off x="3565989" y="3844942"/>
            <a:ext cx="4418371" cy="1243525"/>
          </a:xfrm>
        </p:spPr>
        <p:txBody>
          <a:bodyPr>
            <a:noAutofit/>
          </a:bodyPr>
          <a:lstStyle>
            <a:lvl1pPr marL="0" indent="0" algn="l">
              <a:buNone/>
              <a:defRPr sz="1600">
                <a:solidFill>
                  <a:schemeClr val="tx1">
                    <a:lumMod val="75000"/>
                    <a:lumOff val="2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1294964" y="3844942"/>
            <a:ext cx="1548000" cy="1548000"/>
          </a:xfrm>
          <a:prstGeom prst="ellipse">
            <a:avLst/>
          </a:prstGeom>
        </p:spPr>
        <p:txBody>
          <a:bodyPr/>
          <a:lstStyle>
            <a:lvl1pPr marL="0" indent="0">
              <a:buNone/>
              <a:defRPr/>
            </a:lvl1pPr>
          </a:lstStyle>
          <a:p>
            <a:r>
              <a:rPr lang="pl-PL"/>
              <a:t>Kliknij ikonę, aby dodać obraz</a:t>
            </a:r>
            <a:endParaRPr lang="ru-RU" dirty="0"/>
          </a:p>
        </p:txBody>
      </p:sp>
      <p:sp>
        <p:nvSpPr>
          <p:cNvPr id="12" name="Text 3"/>
          <p:cNvSpPr>
            <a:spLocks noGrp="1"/>
          </p:cNvSpPr>
          <p:nvPr>
            <p:ph type="body" sz="quarter" idx="24" hasCustomPrompt="1"/>
          </p:nvPr>
        </p:nvSpPr>
        <p:spPr>
          <a:xfrm>
            <a:off x="633778" y="1941917"/>
            <a:ext cx="7881572" cy="873487"/>
          </a:xfrm>
        </p:spPr>
        <p:txBody>
          <a:bodyPr>
            <a:noAutofit/>
          </a:bodyPr>
          <a:lstStyle>
            <a:lvl1pPr marL="0" indent="0" algn="l">
              <a:buNone/>
              <a:defRPr sz="1600">
                <a:solidFill>
                  <a:schemeClr val="tx1">
                    <a:lumMod val="75000"/>
                    <a:lumOff val="2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10" name="Title"/>
          <p:cNvSpPr>
            <a:spLocks noGrp="1"/>
          </p:cNvSpPr>
          <p:nvPr>
            <p:ph type="title" hasCustomPrompt="1"/>
          </p:nvPr>
        </p:nvSpPr>
        <p:spPr>
          <a:xfrm>
            <a:off x="597320" y="120645"/>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527089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3" name="Picture 1"/>
          <p:cNvSpPr>
            <a:spLocks noGrp="1"/>
          </p:cNvSpPr>
          <p:nvPr>
            <p:ph type="pic" idx="1"/>
          </p:nvPr>
        </p:nvSpPr>
        <p:spPr>
          <a:xfrm>
            <a:off x="5145206" y="3"/>
            <a:ext cx="3998795" cy="6857999"/>
          </a:xfrm>
        </p:spPr>
        <p:txBody>
          <a:bodyPr>
            <a:normAutofit/>
          </a:bodyPr>
          <a:lstStyle>
            <a:lvl1pPr marL="0" indent="0">
              <a:buNone/>
              <a:defRPr sz="14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pl-PL"/>
              <a:t>Kliknij ikonę, aby dodać obraz</a:t>
            </a:r>
            <a:endParaRPr lang="ru-RU" dirty="0"/>
          </a:p>
        </p:txBody>
      </p:sp>
      <p:sp>
        <p:nvSpPr>
          <p:cNvPr id="4" name="Text 1"/>
          <p:cNvSpPr>
            <a:spLocks noGrp="1"/>
          </p:cNvSpPr>
          <p:nvPr>
            <p:ph type="body" sz="half" idx="2" hasCustomPrompt="1"/>
          </p:nvPr>
        </p:nvSpPr>
        <p:spPr>
          <a:xfrm>
            <a:off x="836579" y="3371855"/>
            <a:ext cx="3852154" cy="3079324"/>
          </a:xfrm>
        </p:spPr>
        <p:txBody>
          <a:bodyPr>
            <a:noAutofit/>
          </a:bodyPr>
          <a:lstStyle>
            <a:lvl1pPr marL="0" indent="0" algn="l">
              <a:buNone/>
              <a:defRPr sz="1600">
                <a:solidFill>
                  <a:schemeClr val="tx1">
                    <a:lumMod val="65000"/>
                    <a:lumOff val="3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add text</a:t>
            </a:r>
            <a:endParaRPr lang="en-US" dirty="0"/>
          </a:p>
        </p:txBody>
      </p:sp>
      <p:sp>
        <p:nvSpPr>
          <p:cNvPr id="5" name="Title"/>
          <p:cNvSpPr>
            <a:spLocks noGrp="1"/>
          </p:cNvSpPr>
          <p:nvPr>
            <p:ph type="title" hasCustomPrompt="1"/>
          </p:nvPr>
        </p:nvSpPr>
        <p:spPr>
          <a:xfrm>
            <a:off x="836579" y="1171068"/>
            <a:ext cx="3852153" cy="1475360"/>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33911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ytuł, tekst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92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hasCustomPrompt="1"/>
          </p:nvPr>
        </p:nvSpPr>
        <p:spPr>
          <a:xfrm>
            <a:off x="0" y="0"/>
            <a:ext cx="9144000" cy="6858000"/>
          </a:xfrm>
        </p:spPr>
        <p:txBody>
          <a:bodyPr/>
          <a:lstStyle>
            <a:lvl1pPr marL="0" indent="0">
              <a:buNone/>
              <a:defRPr baseline="0"/>
            </a:lvl1pPr>
          </a:lstStyle>
          <a:p>
            <a:r>
              <a:rPr lang="en-US"/>
              <a:t>Click icon to add picture</a:t>
            </a:r>
            <a:endParaRPr lang="ru-RU" dirty="0"/>
          </a:p>
        </p:txBody>
      </p:sp>
      <p:sp>
        <p:nvSpPr>
          <p:cNvPr id="3" name="Subtitle 1"/>
          <p:cNvSpPr>
            <a:spLocks noGrp="1"/>
          </p:cNvSpPr>
          <p:nvPr>
            <p:ph type="subTitle" idx="1" hasCustomPrompt="1"/>
          </p:nvPr>
        </p:nvSpPr>
        <p:spPr>
          <a:xfrm>
            <a:off x="1143000" y="4105275"/>
            <a:ext cx="6858000" cy="1655762"/>
          </a:xfrm>
        </p:spPr>
        <p:txBody>
          <a:bodyPr>
            <a:noAutofit/>
          </a:bodyPr>
          <a:lstStyle>
            <a:lvl1pPr marL="0" indent="0" algn="ct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20019"/>
            <a:ext cx="6858000" cy="2387600"/>
          </a:xfrm>
        </p:spPr>
        <p:txBody>
          <a:bodyPr anchor="b">
            <a:noAutofit/>
          </a:bodyPr>
          <a:lstStyle>
            <a:lvl1pPr algn="ctr">
              <a:defRPr sz="3300">
                <a:solidFill>
                  <a:schemeClr val="bg1"/>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71777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3" name="Picture 1"/>
          <p:cNvSpPr>
            <a:spLocks noGrp="1"/>
          </p:cNvSpPr>
          <p:nvPr>
            <p:ph type="pic" idx="1"/>
          </p:nvPr>
        </p:nvSpPr>
        <p:spPr>
          <a:xfrm>
            <a:off x="4223000" y="1941918"/>
            <a:ext cx="4250109" cy="4021958"/>
          </a:xfrm>
        </p:spPr>
        <p:txBody>
          <a:bodyPr>
            <a:normAutofit/>
          </a:bodyPr>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a:t>Kliknij ikonę, aby dodać obraz</a:t>
            </a:r>
            <a:endParaRPr lang="ru-RU" dirty="0"/>
          </a:p>
        </p:txBody>
      </p:sp>
      <p:sp>
        <p:nvSpPr>
          <p:cNvPr id="6" name="Text 1"/>
          <p:cNvSpPr>
            <a:spLocks noGrp="1"/>
          </p:cNvSpPr>
          <p:nvPr>
            <p:ph type="body" sz="half" idx="2" hasCustomPrompt="1"/>
          </p:nvPr>
        </p:nvSpPr>
        <p:spPr>
          <a:xfrm>
            <a:off x="593698" y="1941918"/>
            <a:ext cx="3275570" cy="4021958"/>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en-US" dirty="0"/>
          </a:p>
        </p:txBody>
      </p:sp>
      <p:sp>
        <p:nvSpPr>
          <p:cNvPr id="8"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03877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15" name="Text 1"/>
          <p:cNvSpPr>
            <a:spLocks noGrp="1"/>
          </p:cNvSpPr>
          <p:nvPr>
            <p:ph type="body" sz="half" idx="15" hasCustomPrompt="1"/>
          </p:nvPr>
        </p:nvSpPr>
        <p:spPr>
          <a:xfrm>
            <a:off x="4526601" y="4866834"/>
            <a:ext cx="3703516" cy="1546609"/>
          </a:xfrm>
        </p:spPr>
        <p:txBody>
          <a:bodyPr>
            <a:noAutofit/>
          </a:bodyPr>
          <a:lstStyle>
            <a:lvl1pPr marL="0" indent="0">
              <a:buNone/>
              <a:defRPr sz="1600"/>
            </a:lvl1pPr>
            <a:lvl2pPr marL="342311" indent="0">
              <a:buNone/>
              <a:defRPr sz="1100"/>
            </a:lvl2pPr>
            <a:lvl3pPr marL="684610" indent="0">
              <a:buNone/>
              <a:defRPr sz="900"/>
            </a:lvl3pPr>
            <a:lvl4pPr marL="1026918" indent="0">
              <a:buNone/>
              <a:defRPr sz="800"/>
            </a:lvl4pPr>
            <a:lvl5pPr marL="1369220" indent="0">
              <a:buNone/>
              <a:defRPr sz="800"/>
            </a:lvl5pPr>
            <a:lvl6pPr marL="1711520" indent="0">
              <a:buNone/>
              <a:defRPr sz="800"/>
            </a:lvl6pPr>
            <a:lvl7pPr marL="2053830" indent="0">
              <a:buNone/>
              <a:defRPr sz="800"/>
            </a:lvl7pPr>
            <a:lvl8pPr marL="2396121" indent="0">
              <a:buNone/>
              <a:defRPr sz="800"/>
            </a:lvl8pPr>
            <a:lvl9pPr marL="2738435" indent="0">
              <a:buNone/>
              <a:defRPr sz="800"/>
            </a:lvl9pPr>
          </a:lstStyle>
          <a:p>
            <a:pPr lvl="0"/>
            <a:r>
              <a:rPr lang="en-US"/>
              <a:t>Click to add text</a:t>
            </a:r>
            <a:endParaRPr lang="en-US" dirty="0"/>
          </a:p>
        </p:txBody>
      </p:sp>
      <p:sp>
        <p:nvSpPr>
          <p:cNvPr id="5" name="Text 2"/>
          <p:cNvSpPr>
            <a:spLocks noGrp="1"/>
          </p:cNvSpPr>
          <p:nvPr>
            <p:ph type="body" sz="quarter" idx="3" hasCustomPrompt="1"/>
          </p:nvPr>
        </p:nvSpPr>
        <p:spPr>
          <a:xfrm>
            <a:off x="4526600" y="3840468"/>
            <a:ext cx="3730812" cy="682191"/>
          </a:xfrm>
        </p:spPr>
        <p:txBody>
          <a:bodyPr anchor="b">
            <a:noAutofit/>
          </a:bodyPr>
          <a:lstStyle>
            <a:lvl1pPr marL="0" indent="0">
              <a:buNone/>
              <a:defRPr sz="16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1" name="Picture 1"/>
          <p:cNvSpPr>
            <a:spLocks noGrp="1"/>
          </p:cNvSpPr>
          <p:nvPr>
            <p:ph type="pic" sz="quarter" idx="14"/>
          </p:nvPr>
        </p:nvSpPr>
        <p:spPr>
          <a:xfrm>
            <a:off x="4629151" y="1670445"/>
            <a:ext cx="3240000" cy="2160000"/>
          </a:xfrm>
        </p:spPr>
        <p:txBody>
          <a:bodyPr>
            <a:normAutofit/>
          </a:bodyPr>
          <a:lstStyle>
            <a:lvl1pPr marL="0" indent="0">
              <a:buNone/>
              <a:defRPr sz="1400"/>
            </a:lvl1pPr>
          </a:lstStyle>
          <a:p>
            <a:r>
              <a:rPr lang="pl-PL"/>
              <a:t>Kliknij ikonę, aby dodać obraz</a:t>
            </a:r>
            <a:endParaRPr lang="ru-RU" dirty="0"/>
          </a:p>
        </p:txBody>
      </p:sp>
      <p:sp>
        <p:nvSpPr>
          <p:cNvPr id="4" name="Text 3"/>
          <p:cNvSpPr>
            <a:spLocks noGrp="1"/>
          </p:cNvSpPr>
          <p:nvPr>
            <p:ph type="body" sz="quarter" idx="16" hasCustomPrompt="1"/>
          </p:nvPr>
        </p:nvSpPr>
        <p:spPr>
          <a:xfrm>
            <a:off x="527168" y="4866834"/>
            <a:ext cx="3703638" cy="1546609"/>
          </a:xfrm>
        </p:spPr>
        <p:txBody>
          <a:bodyPr>
            <a:normAutofit/>
          </a:bodyPr>
          <a:lstStyle>
            <a:lvl1pPr>
              <a:defRPr sz="1600"/>
            </a:lvl1pPr>
          </a:lstStyle>
          <a:p>
            <a:pPr lvl="0"/>
            <a:r>
              <a:rPr lang="en-US"/>
              <a:t>Click to add text</a:t>
            </a:r>
            <a:endParaRPr lang="en-US" dirty="0"/>
          </a:p>
        </p:txBody>
      </p:sp>
      <p:sp>
        <p:nvSpPr>
          <p:cNvPr id="3" name="Text 4"/>
          <p:cNvSpPr>
            <a:spLocks noGrp="1"/>
          </p:cNvSpPr>
          <p:nvPr>
            <p:ph type="body" idx="1" hasCustomPrompt="1"/>
          </p:nvPr>
        </p:nvSpPr>
        <p:spPr>
          <a:xfrm>
            <a:off x="527292" y="3840468"/>
            <a:ext cx="3703516" cy="682191"/>
          </a:xfrm>
        </p:spPr>
        <p:txBody>
          <a:bodyPr anchor="b">
            <a:noAutofit/>
          </a:bodyPr>
          <a:lstStyle>
            <a:lvl1pPr marL="0" indent="0">
              <a:buNone/>
              <a:defRPr sz="1600" b="1"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0" name="Picture 2"/>
          <p:cNvSpPr>
            <a:spLocks noGrp="1"/>
          </p:cNvSpPr>
          <p:nvPr>
            <p:ph type="pic" sz="quarter" idx="13"/>
          </p:nvPr>
        </p:nvSpPr>
        <p:spPr>
          <a:xfrm>
            <a:off x="628651" y="1660598"/>
            <a:ext cx="3240000" cy="2160000"/>
          </a:xfrm>
        </p:spPr>
        <p:txBody>
          <a:bodyPr>
            <a:normAutofit/>
          </a:bodyPr>
          <a:lstStyle>
            <a:lvl1pPr marL="0" indent="0">
              <a:buNone/>
              <a:defRPr sz="1400"/>
            </a:lvl1pPr>
          </a:lstStyle>
          <a:p>
            <a:r>
              <a:rPr lang="pl-PL"/>
              <a:t>Kliknij ikonę, aby dodać obraz</a:t>
            </a:r>
            <a:endParaRPr lang="ru-RU" dirty="0"/>
          </a:p>
        </p:txBody>
      </p:sp>
      <p:sp>
        <p:nvSpPr>
          <p:cNvPr id="13"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01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8" name="Text 1"/>
          <p:cNvSpPr>
            <a:spLocks noGrp="1"/>
          </p:cNvSpPr>
          <p:nvPr>
            <p:ph type="body" sz="quarter" idx="18" hasCustomPrompt="1"/>
          </p:nvPr>
        </p:nvSpPr>
        <p:spPr>
          <a:xfrm>
            <a:off x="6096198" y="5330259"/>
            <a:ext cx="2517232" cy="1029596"/>
          </a:xfrm>
        </p:spPr>
        <p:txBody>
          <a:bodyPr>
            <a:noAutofit/>
          </a:bodyPr>
          <a:lstStyle>
            <a:lvl1pPr marL="0" indent="0" algn="l">
              <a:buNone/>
              <a:defRPr sz="1500">
                <a:solidFill>
                  <a:schemeClr val="tx1">
                    <a:lumMod val="65000"/>
                    <a:lumOff val="35000"/>
                  </a:schemeClr>
                </a:solidFill>
              </a:defRPr>
            </a:lvl1pPr>
            <a:lvl2pPr marL="256733" indent="0" algn="l">
              <a:buNone/>
              <a:defRPr sz="900"/>
            </a:lvl2pPr>
            <a:lvl3pPr marL="513465" indent="0" algn="l">
              <a:buNone/>
              <a:defRPr sz="900"/>
            </a:lvl3pPr>
            <a:lvl4pPr marL="770174" indent="0" algn="l">
              <a:buNone/>
              <a:defRPr sz="900"/>
            </a:lvl4pPr>
            <a:lvl5pPr marL="1026918" indent="0" algn="l">
              <a:buNone/>
              <a:defRPr sz="900"/>
            </a:lvl5pPr>
          </a:lstStyle>
          <a:p>
            <a:pPr lvl="0"/>
            <a:r>
              <a:rPr lang="en-US"/>
              <a:t>Click to add text</a:t>
            </a:r>
            <a:endParaRPr lang="en-US" dirty="0"/>
          </a:p>
        </p:txBody>
      </p:sp>
      <p:sp>
        <p:nvSpPr>
          <p:cNvPr id="16" name="Text 2"/>
          <p:cNvSpPr>
            <a:spLocks noGrp="1"/>
          </p:cNvSpPr>
          <p:nvPr>
            <p:ph type="body" idx="21" hasCustomPrompt="1"/>
          </p:nvPr>
        </p:nvSpPr>
        <p:spPr>
          <a:xfrm>
            <a:off x="6096198" y="5019661"/>
            <a:ext cx="2517232"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2" name="Picture 1"/>
          <p:cNvSpPr>
            <a:spLocks noGrp="1"/>
          </p:cNvSpPr>
          <p:nvPr>
            <p:ph type="pic" sz="quarter" idx="12"/>
          </p:nvPr>
        </p:nvSpPr>
        <p:spPr>
          <a:xfrm>
            <a:off x="6142381" y="2728080"/>
            <a:ext cx="2376000" cy="2088000"/>
          </a:xfr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500">
                <a:solidFill>
                  <a:schemeClr val="tx1">
                    <a:lumMod val="65000"/>
                    <a:lumOff val="35000"/>
                  </a:schemeClr>
                </a:solidFill>
              </a:defRPr>
            </a:lvl1pPr>
          </a:lstStyle>
          <a:p>
            <a:r>
              <a:rPr lang="pl-PL"/>
              <a:t>Kliknij ikonę, aby dodać obraz</a:t>
            </a:r>
            <a:endParaRPr lang="ru-RU" dirty="0"/>
          </a:p>
        </p:txBody>
      </p:sp>
      <p:sp>
        <p:nvSpPr>
          <p:cNvPr id="7" name="Text 3"/>
          <p:cNvSpPr>
            <a:spLocks noGrp="1"/>
          </p:cNvSpPr>
          <p:nvPr>
            <p:ph type="body" sz="quarter" idx="17" hasCustomPrompt="1"/>
          </p:nvPr>
        </p:nvSpPr>
        <p:spPr>
          <a:xfrm>
            <a:off x="3342835" y="5330298"/>
            <a:ext cx="2569540" cy="1029595"/>
          </a:xfrm>
        </p:spPr>
        <p:txBody>
          <a:bodyPr>
            <a:noAutofit/>
          </a:bodyPr>
          <a:lstStyle>
            <a:lvl1pPr marL="0" indent="0" algn="l">
              <a:buNone/>
              <a:defRPr sz="1500">
                <a:solidFill>
                  <a:schemeClr val="tx1">
                    <a:lumMod val="65000"/>
                    <a:lumOff val="35000"/>
                  </a:schemeClr>
                </a:solidFill>
              </a:defRPr>
            </a:lvl1pPr>
            <a:lvl2pPr marL="256733" indent="0" algn="l">
              <a:buNone/>
              <a:defRPr sz="900"/>
            </a:lvl2pPr>
            <a:lvl3pPr marL="513465" indent="0" algn="l">
              <a:buNone/>
              <a:defRPr sz="900"/>
            </a:lvl3pPr>
            <a:lvl4pPr marL="770174" indent="0" algn="l">
              <a:buNone/>
              <a:defRPr sz="900"/>
            </a:lvl4pPr>
            <a:lvl5pPr marL="1026918" indent="0" algn="l">
              <a:buNone/>
              <a:defRPr sz="900"/>
            </a:lvl5pPr>
          </a:lstStyle>
          <a:p>
            <a:pPr lvl="0"/>
            <a:r>
              <a:rPr lang="en-US"/>
              <a:t>Click to add text</a:t>
            </a:r>
            <a:endParaRPr lang="en-US" dirty="0"/>
          </a:p>
        </p:txBody>
      </p:sp>
      <p:sp>
        <p:nvSpPr>
          <p:cNvPr id="15" name="Text 4"/>
          <p:cNvSpPr>
            <a:spLocks noGrp="1"/>
          </p:cNvSpPr>
          <p:nvPr>
            <p:ph type="body" idx="20" hasCustomPrompt="1"/>
          </p:nvPr>
        </p:nvSpPr>
        <p:spPr>
          <a:xfrm>
            <a:off x="3338573" y="5019661"/>
            <a:ext cx="2573803"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1" name="Picture 2"/>
          <p:cNvSpPr>
            <a:spLocks noGrp="1"/>
          </p:cNvSpPr>
          <p:nvPr>
            <p:ph type="pic" sz="quarter" idx="11"/>
          </p:nvPr>
        </p:nvSpPr>
        <p:spPr>
          <a:xfrm>
            <a:off x="3409394" y="2728080"/>
            <a:ext cx="2376000" cy="2088000"/>
          </a:xfr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6" name="Text 5"/>
          <p:cNvSpPr>
            <a:spLocks noGrp="1"/>
          </p:cNvSpPr>
          <p:nvPr>
            <p:ph type="body" sz="quarter" idx="16" hasCustomPrompt="1"/>
          </p:nvPr>
        </p:nvSpPr>
        <p:spPr>
          <a:xfrm>
            <a:off x="553707" y="5330259"/>
            <a:ext cx="2557984" cy="1029596"/>
          </a:xfrm>
        </p:spPr>
        <p:txBody>
          <a:bodyPr>
            <a:noAutofit/>
          </a:bodyPr>
          <a:lstStyle>
            <a:lvl1pPr marL="0" indent="0" algn="l">
              <a:buNone/>
              <a:defRPr sz="1500">
                <a:solidFill>
                  <a:schemeClr val="tx1">
                    <a:lumMod val="65000"/>
                    <a:lumOff val="35000"/>
                  </a:schemeClr>
                </a:solidFill>
                <a:latin typeface="+mn-lt"/>
              </a:defRPr>
            </a:lvl1pPr>
            <a:lvl2pPr marL="256733" indent="0" algn="l">
              <a:buNone/>
              <a:defRPr sz="900"/>
            </a:lvl2pPr>
            <a:lvl3pPr marL="513465" indent="0" algn="l">
              <a:buNone/>
              <a:defRPr sz="900"/>
            </a:lvl3pPr>
            <a:lvl4pPr marL="770174" indent="0" algn="l">
              <a:buNone/>
              <a:defRPr sz="900"/>
            </a:lvl4pPr>
            <a:lvl5pPr marL="1026918" indent="0" algn="l">
              <a:buNone/>
              <a:defRPr sz="900"/>
            </a:lvl5pPr>
          </a:lstStyle>
          <a:p>
            <a:pPr lvl="0"/>
            <a:r>
              <a:rPr lang="en-US"/>
              <a:t>Click to add text</a:t>
            </a:r>
            <a:endParaRPr lang="en-US" dirty="0"/>
          </a:p>
        </p:txBody>
      </p:sp>
      <p:sp>
        <p:nvSpPr>
          <p:cNvPr id="14" name="Text 6"/>
          <p:cNvSpPr>
            <a:spLocks noGrp="1"/>
          </p:cNvSpPr>
          <p:nvPr>
            <p:ph type="body" idx="1" hasCustomPrompt="1"/>
          </p:nvPr>
        </p:nvSpPr>
        <p:spPr>
          <a:xfrm>
            <a:off x="556362" y="5019661"/>
            <a:ext cx="2555328"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3" name="Picture 3"/>
          <p:cNvSpPr>
            <a:spLocks noGrp="1"/>
          </p:cNvSpPr>
          <p:nvPr>
            <p:ph type="pic" sz="quarter" idx="10"/>
          </p:nvPr>
        </p:nvSpPr>
        <p:spPr>
          <a:xfrm>
            <a:off x="680083" y="2728080"/>
            <a:ext cx="2376000" cy="2088000"/>
          </a:xfrm>
        </p:spPr>
        <p:txBody>
          <a:bodyPr>
            <a:normAutofit/>
          </a:bodyPr>
          <a:lstStyle>
            <a:lvl1pPr marL="0" indent="0">
              <a:buNone/>
              <a:defRPr sz="1400"/>
            </a:lvl1pPr>
          </a:lstStyle>
          <a:p>
            <a:r>
              <a:rPr lang="pl-PL"/>
              <a:t>Kliknij ikonę, aby dodać obraz</a:t>
            </a:r>
            <a:endParaRPr lang="ru-RU" dirty="0"/>
          </a:p>
        </p:txBody>
      </p:sp>
      <p:sp>
        <p:nvSpPr>
          <p:cNvPr id="4" name="Text 7"/>
          <p:cNvSpPr>
            <a:spLocks noGrp="1"/>
          </p:cNvSpPr>
          <p:nvPr>
            <p:ph type="body" sz="quarter" idx="23" hasCustomPrompt="1"/>
          </p:nvPr>
        </p:nvSpPr>
        <p:spPr>
          <a:xfrm>
            <a:off x="561604"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9"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22299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60" y="5352578"/>
            <a:ext cx="1571128" cy="876772"/>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60" y="3092986"/>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352617"/>
            <a:ext cx="1571128" cy="876771"/>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9" y="3085242"/>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819" y="5352580"/>
            <a:ext cx="1571043" cy="87677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6" y="3085242"/>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293" y="5352580"/>
            <a:ext cx="1570685" cy="87677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4" y="3085242"/>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6"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
        <p:nvSpPr>
          <p:cNvPr id="15" name="Text 5"/>
          <p:cNvSpPr>
            <a:spLocks noGrp="1"/>
          </p:cNvSpPr>
          <p:nvPr>
            <p:ph type="body" sz="quarter" idx="23" hasCustomPrompt="1"/>
          </p:nvPr>
        </p:nvSpPr>
        <p:spPr>
          <a:xfrm>
            <a:off x="561604"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70557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roducts - Tiles">
    <p:spTree>
      <p:nvGrpSpPr>
        <p:cNvPr id="1" name=""/>
        <p:cNvGrpSpPr/>
        <p:nvPr/>
      </p:nvGrpSpPr>
      <p:grpSpPr>
        <a:xfrm>
          <a:off x="0" y="0"/>
          <a:ext cx="0" cy="0"/>
          <a:chOff x="0" y="0"/>
          <a:chExt cx="0" cy="0"/>
        </a:xfrm>
      </p:grpSpPr>
      <p:sp>
        <p:nvSpPr>
          <p:cNvPr id="24" name="Text 1"/>
          <p:cNvSpPr>
            <a:spLocks noGrp="1"/>
          </p:cNvSpPr>
          <p:nvPr>
            <p:ph type="body" sz="quarter" idx="19" hasCustomPrompt="1"/>
          </p:nvPr>
        </p:nvSpPr>
        <p:spPr>
          <a:xfrm>
            <a:off x="6518695" y="4929718"/>
            <a:ext cx="2017814" cy="1334907"/>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15" name="Text 2"/>
          <p:cNvSpPr>
            <a:spLocks noGrp="1"/>
          </p:cNvSpPr>
          <p:nvPr>
            <p:ph type="body" sz="quarter" idx="23" hasCustomPrompt="1"/>
          </p:nvPr>
        </p:nvSpPr>
        <p:spPr>
          <a:xfrm>
            <a:off x="6518695" y="415378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9" name="Picture 1"/>
          <p:cNvSpPr>
            <a:spLocks noGrp="1"/>
          </p:cNvSpPr>
          <p:nvPr>
            <p:ph type="pic" sz="quarter" idx="15"/>
          </p:nvPr>
        </p:nvSpPr>
        <p:spPr>
          <a:xfrm>
            <a:off x="4815514" y="4242543"/>
            <a:ext cx="1571128" cy="1937798"/>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2" name="Text 3"/>
          <p:cNvSpPr>
            <a:spLocks noGrp="1"/>
          </p:cNvSpPr>
          <p:nvPr>
            <p:ph type="body" sz="quarter" idx="17" hasCustomPrompt="1"/>
          </p:nvPr>
        </p:nvSpPr>
        <p:spPr>
          <a:xfrm>
            <a:off x="2445274" y="4929710"/>
            <a:ext cx="2029485" cy="1334906"/>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14" name="Text 4"/>
          <p:cNvSpPr>
            <a:spLocks noGrp="1"/>
          </p:cNvSpPr>
          <p:nvPr>
            <p:ph type="body" sz="quarter" idx="22" hasCustomPrompt="1"/>
          </p:nvPr>
        </p:nvSpPr>
        <p:spPr>
          <a:xfrm>
            <a:off x="2444751" y="4186546"/>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7" name="Picture 2"/>
          <p:cNvSpPr>
            <a:spLocks noGrp="1"/>
          </p:cNvSpPr>
          <p:nvPr>
            <p:ph type="pic" sz="quarter" idx="11"/>
          </p:nvPr>
        </p:nvSpPr>
        <p:spPr>
          <a:xfrm>
            <a:off x="742057" y="4242543"/>
            <a:ext cx="1571128" cy="1937798"/>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3" name="Text 5"/>
          <p:cNvSpPr>
            <a:spLocks noGrp="1"/>
          </p:cNvSpPr>
          <p:nvPr>
            <p:ph type="body" sz="quarter" idx="18" hasCustomPrompt="1"/>
          </p:nvPr>
        </p:nvSpPr>
        <p:spPr>
          <a:xfrm>
            <a:off x="6518695" y="2494622"/>
            <a:ext cx="2017814" cy="1285246"/>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13" name="Text 6"/>
          <p:cNvSpPr>
            <a:spLocks noGrp="1"/>
          </p:cNvSpPr>
          <p:nvPr>
            <p:ph type="body" sz="quarter" idx="21" hasCustomPrompt="1"/>
          </p:nvPr>
        </p:nvSpPr>
        <p:spPr>
          <a:xfrm>
            <a:off x="6518695" y="173200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8" name="Picture 3"/>
          <p:cNvSpPr>
            <a:spLocks noGrp="1"/>
          </p:cNvSpPr>
          <p:nvPr>
            <p:ph type="pic" sz="quarter" idx="12"/>
          </p:nvPr>
        </p:nvSpPr>
        <p:spPr>
          <a:xfrm>
            <a:off x="4815516" y="1854443"/>
            <a:ext cx="1571128" cy="1897613"/>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1" name="Text 7"/>
          <p:cNvSpPr>
            <a:spLocks noGrp="1"/>
          </p:cNvSpPr>
          <p:nvPr>
            <p:ph type="body" sz="quarter" idx="16" hasCustomPrompt="1"/>
          </p:nvPr>
        </p:nvSpPr>
        <p:spPr>
          <a:xfrm>
            <a:off x="2445274" y="2494623"/>
            <a:ext cx="2029485" cy="1285244"/>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3" name="Text 8"/>
          <p:cNvSpPr>
            <a:spLocks noGrp="1"/>
          </p:cNvSpPr>
          <p:nvPr>
            <p:ph type="body" sz="quarter" idx="20" hasCustomPrompt="1"/>
          </p:nvPr>
        </p:nvSpPr>
        <p:spPr>
          <a:xfrm>
            <a:off x="2444751" y="1755038"/>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6" name="Picture 4"/>
          <p:cNvSpPr>
            <a:spLocks noGrp="1"/>
          </p:cNvSpPr>
          <p:nvPr>
            <p:ph type="pic" sz="quarter" idx="10"/>
          </p:nvPr>
        </p:nvSpPr>
        <p:spPr>
          <a:xfrm>
            <a:off x="742059" y="1854442"/>
            <a:ext cx="1571128" cy="1897613"/>
          </a:xfrm>
          <a:prstGeom prst="rect">
            <a:avLst/>
          </a:prstGeom>
        </p:spPr>
        <p:txBody>
          <a:bodyPr>
            <a:normAutofit/>
          </a:bodyPr>
          <a:lstStyle>
            <a:lvl1pPr marL="0" indent="0">
              <a:buNone/>
              <a:defRPr sz="1400"/>
            </a:lvl1pPr>
          </a:lstStyle>
          <a:p>
            <a:r>
              <a:rPr lang="pl-PL"/>
              <a:t>Kliknij ikonę, aby dodać obraz</a:t>
            </a:r>
            <a:endParaRPr lang="ru-RU" dirty="0"/>
          </a:p>
        </p:txBody>
      </p:sp>
      <p:sp>
        <p:nvSpPr>
          <p:cNvPr id="26" name="Title"/>
          <p:cNvSpPr>
            <a:spLocks noGrp="1"/>
          </p:cNvSpPr>
          <p:nvPr>
            <p:ph type="title" hasCustomPrompt="1"/>
          </p:nvPr>
        </p:nvSpPr>
        <p:spPr>
          <a:xfrm>
            <a:off x="597322" y="120683"/>
            <a:ext cx="7918031" cy="1136791"/>
          </a:xfrm>
        </p:spPr>
        <p:txBody>
          <a:bodyPr anchor="b">
            <a:norm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48841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ags" Target="../tags/tag1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628650" y="365161"/>
            <a:ext cx="7886700" cy="1325563"/>
          </a:xfrm>
          <a:prstGeom prst="rect">
            <a:avLst/>
          </a:prstGeom>
        </p:spPr>
        <p:txBody>
          <a:bodyPr vert="horz" lIns="91279" tIns="45640" rIns="91279" bIns="45640" rtlCol="0" anchor="ctr">
            <a:normAutofit/>
          </a:bodyPr>
          <a:lstStyle/>
          <a:p>
            <a:r>
              <a:rPr lang="en-US"/>
              <a:t>Click to add title</a:t>
            </a:r>
            <a:endParaRPr lang="ru-RU" dirty="0"/>
          </a:p>
        </p:txBody>
      </p:sp>
      <p:sp>
        <p:nvSpPr>
          <p:cNvPr id="3" name="Text 1"/>
          <p:cNvSpPr>
            <a:spLocks noGrp="1"/>
          </p:cNvSpPr>
          <p:nvPr>
            <p:ph type="body" idx="1"/>
          </p:nvPr>
        </p:nvSpPr>
        <p:spPr>
          <a:xfrm>
            <a:off x="628650" y="1825625"/>
            <a:ext cx="7886700" cy="4351338"/>
          </a:xfrm>
          <a:prstGeom prst="rect">
            <a:avLst/>
          </a:prstGeom>
        </p:spPr>
        <p:txBody>
          <a:bodyPr vert="horz" lIns="91279" tIns="45640" rIns="91279" bIns="45640" rtlCol="0">
            <a:normAutofit/>
          </a:bodyPr>
          <a:lstStyle/>
          <a:p>
            <a:pPr lvl="0"/>
            <a:r>
              <a:rPr lang="en-US"/>
              <a:t>Click to add text</a:t>
            </a:r>
            <a:endParaRPr lang="ru-RU" dirty="0"/>
          </a:p>
        </p:txBody>
      </p:sp>
    </p:spTree>
    <p:custDataLst>
      <p:tags r:id="rId18"/>
    </p:custDataLst>
    <p:extLst>
      <p:ext uri="{BB962C8B-B14F-4D97-AF65-F5344CB8AC3E}">
        <p14:creationId xmlns:p14="http://schemas.microsoft.com/office/powerpoint/2010/main" val="777985764"/>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97" r:id="rId3"/>
    <p:sldLayoutId id="2147483699" r:id="rId4"/>
    <p:sldLayoutId id="2147483701" r:id="rId5"/>
    <p:sldLayoutId id="2147483706" r:id="rId6"/>
    <p:sldLayoutId id="2147483708" r:id="rId7"/>
    <p:sldLayoutId id="2147483709" r:id="rId8"/>
    <p:sldLayoutId id="2147483710" r:id="rId9"/>
    <p:sldLayoutId id="2147483711" r:id="rId10"/>
    <p:sldLayoutId id="2147483712" r:id="rId11"/>
    <p:sldLayoutId id="2147483713" r:id="rId12"/>
    <p:sldLayoutId id="2147483715" r:id="rId13"/>
    <p:sldLayoutId id="2147483716" r:id="rId14"/>
    <p:sldLayoutId id="2147483722" r:id="rId15"/>
    <p:sldLayoutId id="2147483691" r:id="rId16"/>
  </p:sldLayoutIdLst>
  <p:txStyles>
    <p:titleStyle>
      <a:lvl1pPr algn="l" defTabSz="684610" rtl="0" eaLnBrk="1" latinLnBrk="0" hangingPunct="1">
        <a:lnSpc>
          <a:spcPct val="90000"/>
        </a:lnSpc>
        <a:spcBef>
          <a:spcPct val="0"/>
        </a:spcBef>
        <a:buNone/>
        <a:defRPr sz="2800" kern="1200">
          <a:solidFill>
            <a:schemeClr val="tx1">
              <a:lumMod val="75000"/>
              <a:lumOff val="25000"/>
            </a:schemeClr>
          </a:solidFill>
          <a:latin typeface="+mj-lt"/>
          <a:ea typeface="Open Sans" panose="020B0606030504020204" pitchFamily="34" charset="0"/>
          <a:cs typeface="Open Sans" panose="020B0606030504020204" pitchFamily="34" charset="0"/>
        </a:defRPr>
      </a:lvl1pPr>
    </p:titleStyle>
    <p:bodyStyle>
      <a:lvl1pPr marL="0" indent="0" algn="l" defTabSz="68461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3465"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5755"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198056"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0364"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2667"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4974"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7277"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09584"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ru-RU"/>
      </a:defPPr>
      <a:lvl1pPr marL="0" algn="l" defTabSz="684610" rtl="0" eaLnBrk="1" latinLnBrk="0" hangingPunct="1">
        <a:defRPr sz="1300" kern="1200">
          <a:solidFill>
            <a:schemeClr val="tx1"/>
          </a:solidFill>
          <a:latin typeface="+mn-lt"/>
          <a:ea typeface="+mn-ea"/>
          <a:cs typeface="+mn-cs"/>
        </a:defRPr>
      </a:lvl1pPr>
      <a:lvl2pPr marL="342311" algn="l" defTabSz="684610" rtl="0" eaLnBrk="1" latinLnBrk="0" hangingPunct="1">
        <a:defRPr sz="1300" kern="1200">
          <a:solidFill>
            <a:schemeClr val="tx1"/>
          </a:solidFill>
          <a:latin typeface="+mn-lt"/>
          <a:ea typeface="+mn-ea"/>
          <a:cs typeface="+mn-cs"/>
        </a:defRPr>
      </a:lvl2pPr>
      <a:lvl3pPr marL="684610" algn="l" defTabSz="684610" rtl="0" eaLnBrk="1" latinLnBrk="0" hangingPunct="1">
        <a:defRPr sz="1300" kern="1200">
          <a:solidFill>
            <a:schemeClr val="tx1"/>
          </a:solidFill>
          <a:latin typeface="+mn-lt"/>
          <a:ea typeface="+mn-ea"/>
          <a:cs typeface="+mn-cs"/>
        </a:defRPr>
      </a:lvl3pPr>
      <a:lvl4pPr marL="1026918" algn="l" defTabSz="684610" rtl="0" eaLnBrk="1" latinLnBrk="0" hangingPunct="1">
        <a:defRPr sz="1300" kern="1200">
          <a:solidFill>
            <a:schemeClr val="tx1"/>
          </a:solidFill>
          <a:latin typeface="+mn-lt"/>
          <a:ea typeface="+mn-ea"/>
          <a:cs typeface="+mn-cs"/>
        </a:defRPr>
      </a:lvl4pPr>
      <a:lvl5pPr marL="1369220" algn="l" defTabSz="684610" rtl="0" eaLnBrk="1" latinLnBrk="0" hangingPunct="1">
        <a:defRPr sz="1300" kern="1200">
          <a:solidFill>
            <a:schemeClr val="tx1"/>
          </a:solidFill>
          <a:latin typeface="+mn-lt"/>
          <a:ea typeface="+mn-ea"/>
          <a:cs typeface="+mn-cs"/>
        </a:defRPr>
      </a:lvl5pPr>
      <a:lvl6pPr marL="1711520" algn="l" defTabSz="684610" rtl="0" eaLnBrk="1" latinLnBrk="0" hangingPunct="1">
        <a:defRPr sz="1300" kern="1200">
          <a:solidFill>
            <a:schemeClr val="tx1"/>
          </a:solidFill>
          <a:latin typeface="+mn-lt"/>
          <a:ea typeface="+mn-ea"/>
          <a:cs typeface="+mn-cs"/>
        </a:defRPr>
      </a:lvl6pPr>
      <a:lvl7pPr marL="2053830" algn="l" defTabSz="684610" rtl="0" eaLnBrk="1" latinLnBrk="0" hangingPunct="1">
        <a:defRPr sz="1300" kern="1200">
          <a:solidFill>
            <a:schemeClr val="tx1"/>
          </a:solidFill>
          <a:latin typeface="+mn-lt"/>
          <a:ea typeface="+mn-ea"/>
          <a:cs typeface="+mn-cs"/>
        </a:defRPr>
      </a:lvl7pPr>
      <a:lvl8pPr marL="2396121" algn="l" defTabSz="684610" rtl="0" eaLnBrk="1" latinLnBrk="0" hangingPunct="1">
        <a:defRPr sz="1300" kern="1200">
          <a:solidFill>
            <a:schemeClr val="tx1"/>
          </a:solidFill>
          <a:latin typeface="+mn-lt"/>
          <a:ea typeface="+mn-ea"/>
          <a:cs typeface="+mn-cs"/>
        </a:defRPr>
      </a:lvl8pPr>
      <a:lvl9pPr marL="2738435" algn="l" defTabSz="68461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365161"/>
            <a:ext cx="7886700" cy="1325563"/>
          </a:xfrm>
          <a:prstGeom prst="rect">
            <a:avLst/>
          </a:prstGeom>
        </p:spPr>
        <p:txBody>
          <a:bodyPr vert="horz" lIns="91279" tIns="45640" rIns="91279" bIns="45640" rtlCol="0" anchor="ctr">
            <a:normAutofit/>
          </a:bodyPr>
          <a:lstStyle/>
          <a:p>
            <a:r>
              <a:rPr lang="pl-PL"/>
              <a:t>Kliknij, aby edytować styl</a:t>
            </a:r>
          </a:p>
        </p:txBody>
      </p:sp>
      <p:sp>
        <p:nvSpPr>
          <p:cNvPr id="3" name="Symbol zastępczy tekstu 2"/>
          <p:cNvSpPr>
            <a:spLocks noGrp="1"/>
          </p:cNvSpPr>
          <p:nvPr>
            <p:ph type="body" idx="1"/>
          </p:nvPr>
        </p:nvSpPr>
        <p:spPr>
          <a:xfrm>
            <a:off x="628650" y="1825625"/>
            <a:ext cx="7886700" cy="4351338"/>
          </a:xfrm>
          <a:prstGeom prst="rect">
            <a:avLst/>
          </a:prstGeom>
        </p:spPr>
        <p:txBody>
          <a:bodyPr vert="horz" lIns="91279" tIns="45640" rIns="91279" bIns="4564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28650" y="6356389"/>
            <a:ext cx="2057400" cy="365125"/>
          </a:xfrm>
          <a:prstGeom prst="rect">
            <a:avLst/>
          </a:prstGeom>
        </p:spPr>
        <p:txBody>
          <a:bodyPr vert="horz" lIns="91279" tIns="45640" rIns="91279" bIns="45640" rtlCol="0" anchor="ctr"/>
          <a:lstStyle>
            <a:lvl1pPr algn="l">
              <a:defRPr sz="1200">
                <a:solidFill>
                  <a:schemeClr val="tx1">
                    <a:tint val="75000"/>
                  </a:schemeClr>
                </a:solidFill>
              </a:defRPr>
            </a:lvl1pPr>
          </a:lstStyle>
          <a:p>
            <a:pPr defTabSz="456396"/>
            <a:fld id="{463E57DA-6F91-4EDA-8CE3-A7A113B80012}" type="datetimeFigureOut">
              <a:rPr lang="pl-PL" smtClean="0">
                <a:solidFill>
                  <a:prstClr val="black">
                    <a:tint val="75000"/>
                  </a:prstClr>
                </a:solidFill>
              </a:rPr>
              <a:pPr defTabSz="456396"/>
              <a:t>08.04.2022</a:t>
            </a:fld>
            <a:endParaRPr lang="pl-PL">
              <a:solidFill>
                <a:prstClr val="black">
                  <a:tint val="75000"/>
                </a:prstClr>
              </a:solidFill>
            </a:endParaRPr>
          </a:p>
        </p:txBody>
      </p:sp>
      <p:sp>
        <p:nvSpPr>
          <p:cNvPr id="5" name="Symbol zastępczy stopki 4"/>
          <p:cNvSpPr>
            <a:spLocks noGrp="1"/>
          </p:cNvSpPr>
          <p:nvPr>
            <p:ph type="ftr" sz="quarter" idx="3"/>
          </p:nvPr>
        </p:nvSpPr>
        <p:spPr>
          <a:xfrm>
            <a:off x="3028950" y="6356389"/>
            <a:ext cx="3086100" cy="365125"/>
          </a:xfrm>
          <a:prstGeom prst="rect">
            <a:avLst/>
          </a:prstGeom>
        </p:spPr>
        <p:txBody>
          <a:bodyPr vert="horz" lIns="91279" tIns="45640" rIns="91279" bIns="45640" rtlCol="0" anchor="ctr"/>
          <a:lstStyle>
            <a:lvl1pPr algn="ctr">
              <a:defRPr sz="1200">
                <a:solidFill>
                  <a:schemeClr val="tx1">
                    <a:tint val="75000"/>
                  </a:schemeClr>
                </a:solidFill>
              </a:defRPr>
            </a:lvl1pPr>
          </a:lstStyle>
          <a:p>
            <a:pPr defTabSz="456396"/>
            <a:endParaRPr lang="pl-PL">
              <a:solidFill>
                <a:prstClr val="black">
                  <a:tint val="75000"/>
                </a:prstClr>
              </a:solidFill>
            </a:endParaRPr>
          </a:p>
        </p:txBody>
      </p:sp>
      <p:sp>
        <p:nvSpPr>
          <p:cNvPr id="6" name="Symbol zastępczy numeru slajdu 5"/>
          <p:cNvSpPr>
            <a:spLocks noGrp="1"/>
          </p:cNvSpPr>
          <p:nvPr>
            <p:ph type="sldNum" sz="quarter" idx="4"/>
          </p:nvPr>
        </p:nvSpPr>
        <p:spPr>
          <a:xfrm>
            <a:off x="6457950" y="6356389"/>
            <a:ext cx="2057400" cy="365125"/>
          </a:xfrm>
          <a:prstGeom prst="rect">
            <a:avLst/>
          </a:prstGeom>
        </p:spPr>
        <p:txBody>
          <a:bodyPr vert="horz" lIns="91279" tIns="45640" rIns="91279" bIns="45640" rtlCol="0" anchor="ctr"/>
          <a:lstStyle>
            <a:lvl1pPr algn="r">
              <a:defRPr sz="1200">
                <a:solidFill>
                  <a:schemeClr val="tx1">
                    <a:tint val="75000"/>
                  </a:schemeClr>
                </a:solidFill>
              </a:defRPr>
            </a:lvl1pPr>
          </a:lstStyle>
          <a:p>
            <a:pPr defTabSz="456396"/>
            <a:fld id="{2B4266D1-2FC8-416B-B2F0-602539DE6A83}" type="slidenum">
              <a:rPr lang="pl-PL" smtClean="0">
                <a:solidFill>
                  <a:prstClr val="black">
                    <a:tint val="75000"/>
                  </a:prstClr>
                </a:solidFill>
              </a:rPr>
              <a:pPr defTabSz="456396"/>
              <a:t>‹#›</a:t>
            </a:fld>
            <a:endParaRPr lang="pl-PL">
              <a:solidFill>
                <a:prstClr val="black">
                  <a:tint val="75000"/>
                </a:prstClr>
              </a:solidFill>
            </a:endParaRPr>
          </a:p>
        </p:txBody>
      </p:sp>
    </p:spTree>
    <p:extLst>
      <p:ext uri="{BB962C8B-B14F-4D97-AF65-F5344CB8AC3E}">
        <p14:creationId xmlns:p14="http://schemas.microsoft.com/office/powerpoint/2010/main" val="35761542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280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97" indent="-228197" algn="l" defTabSz="91280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10" indent="-228197" algn="l" defTabSz="91280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08" indent="-228197" algn="l" defTabSz="91280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13" indent="-228197" algn="l" defTabSz="9128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830" indent="-228197" algn="l" defTabSz="9128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231" indent="-228197" algn="l" defTabSz="9128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632" indent="-228197" algn="l" defTabSz="9128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042" indent="-228197" algn="l" defTabSz="9128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437" indent="-228197" algn="l" defTabSz="9128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2807" rtl="0" eaLnBrk="1" latinLnBrk="0" hangingPunct="1">
        <a:defRPr sz="1800" kern="1200">
          <a:solidFill>
            <a:schemeClr val="tx1"/>
          </a:solidFill>
          <a:latin typeface="+mn-lt"/>
          <a:ea typeface="+mn-ea"/>
          <a:cs typeface="+mn-cs"/>
        </a:defRPr>
      </a:lvl1pPr>
      <a:lvl2pPr marL="456396" algn="l" defTabSz="912807" rtl="0" eaLnBrk="1" latinLnBrk="0" hangingPunct="1">
        <a:defRPr sz="1800" kern="1200">
          <a:solidFill>
            <a:schemeClr val="tx1"/>
          </a:solidFill>
          <a:latin typeface="+mn-lt"/>
          <a:ea typeface="+mn-ea"/>
          <a:cs typeface="+mn-cs"/>
        </a:defRPr>
      </a:lvl2pPr>
      <a:lvl3pPr marL="912807" algn="l" defTabSz="912807" rtl="0" eaLnBrk="1" latinLnBrk="0" hangingPunct="1">
        <a:defRPr sz="1800" kern="1200">
          <a:solidFill>
            <a:schemeClr val="tx1"/>
          </a:solidFill>
          <a:latin typeface="+mn-lt"/>
          <a:ea typeface="+mn-ea"/>
          <a:cs typeface="+mn-cs"/>
        </a:defRPr>
      </a:lvl3pPr>
      <a:lvl4pPr marL="1369220" algn="l" defTabSz="912807" rtl="0" eaLnBrk="1" latinLnBrk="0" hangingPunct="1">
        <a:defRPr sz="1800" kern="1200">
          <a:solidFill>
            <a:schemeClr val="tx1"/>
          </a:solidFill>
          <a:latin typeface="+mn-lt"/>
          <a:ea typeface="+mn-ea"/>
          <a:cs typeface="+mn-cs"/>
        </a:defRPr>
      </a:lvl4pPr>
      <a:lvl5pPr marL="1825622" algn="l" defTabSz="912807" rtl="0" eaLnBrk="1" latinLnBrk="0" hangingPunct="1">
        <a:defRPr sz="1800" kern="1200">
          <a:solidFill>
            <a:schemeClr val="tx1"/>
          </a:solidFill>
          <a:latin typeface="+mn-lt"/>
          <a:ea typeface="+mn-ea"/>
          <a:cs typeface="+mn-cs"/>
        </a:defRPr>
      </a:lvl5pPr>
      <a:lvl6pPr marL="2282022" algn="l" defTabSz="912807" rtl="0" eaLnBrk="1" latinLnBrk="0" hangingPunct="1">
        <a:defRPr sz="1800" kern="1200">
          <a:solidFill>
            <a:schemeClr val="tx1"/>
          </a:solidFill>
          <a:latin typeface="+mn-lt"/>
          <a:ea typeface="+mn-ea"/>
          <a:cs typeface="+mn-cs"/>
        </a:defRPr>
      </a:lvl6pPr>
      <a:lvl7pPr marL="2738435" algn="l" defTabSz="912807" rtl="0" eaLnBrk="1" latinLnBrk="0" hangingPunct="1">
        <a:defRPr sz="1800" kern="1200">
          <a:solidFill>
            <a:schemeClr val="tx1"/>
          </a:solidFill>
          <a:latin typeface="+mn-lt"/>
          <a:ea typeface="+mn-ea"/>
          <a:cs typeface="+mn-cs"/>
        </a:defRPr>
      </a:lvl7pPr>
      <a:lvl8pPr marL="3194836" algn="l" defTabSz="912807" rtl="0" eaLnBrk="1" latinLnBrk="0" hangingPunct="1">
        <a:defRPr sz="1800" kern="1200">
          <a:solidFill>
            <a:schemeClr val="tx1"/>
          </a:solidFill>
          <a:latin typeface="+mn-lt"/>
          <a:ea typeface="+mn-ea"/>
          <a:cs typeface="+mn-cs"/>
        </a:defRPr>
      </a:lvl8pPr>
      <a:lvl9pPr marL="3651242" algn="l" defTabSz="9128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89C48E1-3731-4CC5-948E-FCF772138127}" type="datetimeFigureOut">
              <a:rPr lang="pl-PL" smtClean="0">
                <a:solidFill>
                  <a:prstClr val="black">
                    <a:tint val="75000"/>
                  </a:prstClr>
                </a:solidFill>
              </a:rPr>
              <a:pPr defTabSz="914400"/>
              <a:t>08.04.2022</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94A71C7-3FDD-4D92-85BD-FA57F87C67FF}" type="slidenum">
              <a:rPr lang="pl-PL" smtClean="0">
                <a:solidFill>
                  <a:prstClr val="black">
                    <a:tint val="75000"/>
                  </a:prstClr>
                </a:solidFill>
              </a:rPr>
              <a:pPr defTabSz="914400"/>
              <a:t>‹#›</a:t>
            </a:fld>
            <a:endParaRPr lang="pl-PL">
              <a:solidFill>
                <a:prstClr val="black">
                  <a:tint val="75000"/>
                </a:prstClr>
              </a:solidFill>
            </a:endParaRPr>
          </a:p>
        </p:txBody>
      </p:sp>
      <p:pic>
        <p:nvPicPr>
          <p:cNvPr id="7" name="Obraz 6"/>
          <p:cNvPicPr>
            <a:picLocks noChangeAspect="1"/>
          </p:cNvPicPr>
          <p:nvPr userDrawn="1"/>
        </p:nvPicPr>
        <p:blipFill>
          <a:blip r:embed="rId13" cstate="print"/>
          <a:stretch>
            <a:fillRect/>
          </a:stretch>
        </p:blipFill>
        <p:spPr>
          <a:xfrm>
            <a:off x="1008063" y="436563"/>
            <a:ext cx="7996237" cy="155575"/>
          </a:xfrm>
          <a:prstGeom prst="rect">
            <a:avLst/>
          </a:prstGeom>
          <a:effectLst>
            <a:outerShdw blurRad="50800" dist="38100" dir="2700000" algn="tl" rotWithShape="0">
              <a:prstClr val="black">
                <a:alpha val="40000"/>
              </a:prstClr>
            </a:outerShdw>
          </a:effectLst>
        </p:spPr>
      </p:pic>
      <p:sp>
        <p:nvSpPr>
          <p:cNvPr id="8" name="pole tekstowe 7"/>
          <p:cNvSpPr txBox="1"/>
          <p:nvPr userDrawn="1"/>
        </p:nvSpPr>
        <p:spPr>
          <a:xfrm>
            <a:off x="3932238" y="39688"/>
            <a:ext cx="5156200" cy="369887"/>
          </a:xfrm>
          <a:prstGeom prst="rect">
            <a:avLst/>
          </a:prstGeom>
          <a:noFill/>
        </p:spPr>
        <p:txBody>
          <a:bodyPr wrap="none">
            <a:spAutoFit/>
          </a:bodyPr>
          <a:lstStyle/>
          <a:p>
            <a:pPr defTabSz="914400">
              <a:defRPr/>
            </a:pPr>
            <a:r>
              <a:rPr lang="pl-PL" b="1" i="1" dirty="0">
                <a:solidFill>
                  <a:prstClr val="black"/>
                </a:solidFill>
                <a:effectLst>
                  <a:outerShdw blurRad="38100" dist="38100" dir="2700000" algn="tl">
                    <a:srgbClr val="000000">
                      <a:alpha val="43137"/>
                    </a:srgbClr>
                  </a:outerShdw>
                </a:effectLst>
              </a:rPr>
              <a:t>6 MAZOWIECKA BRYGADA OBRONY TERYTORIALNEJ</a:t>
            </a:r>
          </a:p>
        </p:txBody>
      </p:sp>
      <p:pic>
        <p:nvPicPr>
          <p:cNvPr id="9" name="Obraz 13"/>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7475" y="155575"/>
            <a:ext cx="78263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61586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add title</a:t>
            </a:r>
            <a:endParaRPr lang="ru-RU" dirty="0"/>
          </a:p>
        </p:txBody>
      </p:sp>
      <p:sp>
        <p:nvSpPr>
          <p:cNvPr id="3" name="Text 1"/>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add text</a:t>
            </a:r>
            <a:endParaRPr lang="ru-RU" dirty="0"/>
          </a:p>
        </p:txBody>
      </p:sp>
    </p:spTree>
    <p:custDataLst>
      <p:tags r:id="rId20"/>
    </p:custDataLst>
    <p:extLst>
      <p:ext uri="{BB962C8B-B14F-4D97-AF65-F5344CB8AC3E}">
        <p14:creationId xmlns:p14="http://schemas.microsoft.com/office/powerpoint/2010/main" val="78930996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Lst>
  <p:txStyles>
    <p:titleStyle>
      <a:lvl1pPr algn="l" defTabSz="685800" rtl="0" eaLnBrk="1" latinLnBrk="0" hangingPunct="1">
        <a:lnSpc>
          <a:spcPct val="90000"/>
        </a:lnSpc>
        <a:spcBef>
          <a:spcPct val="0"/>
        </a:spcBef>
        <a:buNone/>
        <a:defRPr sz="2800" kern="1200">
          <a:solidFill>
            <a:schemeClr val="tx1">
              <a:lumMod val="75000"/>
              <a:lumOff val="25000"/>
            </a:schemeClr>
          </a:solidFill>
          <a:latin typeface="+mj-lt"/>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rostokąt 2"/>
          <p:cNvSpPr/>
          <p:nvPr/>
        </p:nvSpPr>
        <p:spPr>
          <a:xfrm>
            <a:off x="637565" y="1044599"/>
            <a:ext cx="7583648" cy="400110"/>
          </a:xfrm>
          <a:prstGeom prst="rect">
            <a:avLst/>
          </a:prstGeom>
        </p:spPr>
        <p:txBody>
          <a:bodyPr wrap="square" lIns="91279" tIns="45640" rIns="91279" bIns="45640">
            <a:spAutoFit/>
          </a:bodyPr>
          <a:lstStyle/>
          <a:p>
            <a:pPr algn="ctr"/>
            <a:r>
              <a:rPr lang="pl-PL" sz="2000" b="1" dirty="0">
                <a:latin typeface="Arial" panose="020B0604020202020204" pitchFamily="34" charset="0"/>
                <a:cs typeface="Arial" panose="020B0604020202020204" pitchFamily="34" charset="0"/>
              </a:rPr>
              <a:t>Taktyka</a:t>
            </a:r>
          </a:p>
        </p:txBody>
      </p:sp>
      <p:sp>
        <p:nvSpPr>
          <p:cNvPr id="7" name="Prostokąt 6"/>
          <p:cNvSpPr/>
          <p:nvPr/>
        </p:nvSpPr>
        <p:spPr>
          <a:xfrm>
            <a:off x="2104879" y="4919008"/>
            <a:ext cx="7039155" cy="1938992"/>
          </a:xfrm>
          <a:prstGeom prst="rect">
            <a:avLst/>
          </a:prstGeom>
          <a:solidFill>
            <a:schemeClr val="bg1"/>
          </a:solidFill>
        </p:spPr>
        <p:txBody>
          <a:bodyPr wrap="square" lIns="91279" tIns="45640" rIns="91279" bIns="45640">
            <a:spAutoFit/>
          </a:bodyPr>
          <a:lstStyle/>
          <a:p>
            <a:pPr algn="ctr"/>
            <a:r>
              <a:rPr lang="pl-PL" sz="2000" b="1" dirty="0">
                <a:solidFill>
                  <a:schemeClr val="bg1"/>
                </a:solidFill>
                <a:latin typeface="Arial" panose="020B0604020202020204" pitchFamily="34" charset="0"/>
                <a:cs typeface="Arial" panose="020B0604020202020204" pitchFamily="34" charset="0"/>
              </a:rPr>
              <a:t>Takty</a:t>
            </a:r>
          </a:p>
          <a:p>
            <a:pPr algn="ctr"/>
            <a:endParaRPr lang="pl-PL" sz="2000" b="1" dirty="0">
              <a:solidFill>
                <a:schemeClr val="bg1"/>
              </a:solidFill>
              <a:latin typeface="Arial" panose="020B0604020202020204" pitchFamily="34" charset="0"/>
              <a:cs typeface="Arial" panose="020B0604020202020204" pitchFamily="34" charset="0"/>
            </a:endParaRPr>
          </a:p>
          <a:p>
            <a:pPr algn="ctr"/>
            <a:endParaRPr lang="pl-PL" sz="2000" b="1" dirty="0">
              <a:solidFill>
                <a:schemeClr val="bg1"/>
              </a:solidFill>
              <a:latin typeface="Arial" panose="020B0604020202020204" pitchFamily="34" charset="0"/>
              <a:cs typeface="Arial" panose="020B0604020202020204" pitchFamily="34" charset="0"/>
            </a:endParaRPr>
          </a:p>
          <a:p>
            <a:pPr algn="ctr"/>
            <a:endParaRPr lang="pl-PL" sz="2000" b="1" dirty="0">
              <a:solidFill>
                <a:schemeClr val="bg1"/>
              </a:solidFill>
              <a:latin typeface="Arial" panose="020B0604020202020204" pitchFamily="34" charset="0"/>
              <a:cs typeface="Arial" panose="020B0604020202020204" pitchFamily="34" charset="0"/>
            </a:endParaRPr>
          </a:p>
          <a:p>
            <a:pPr algn="ctr"/>
            <a:endParaRPr lang="pl-PL" sz="2000" b="1" dirty="0">
              <a:solidFill>
                <a:schemeClr val="bg1"/>
              </a:solidFill>
              <a:latin typeface="Arial" panose="020B0604020202020204" pitchFamily="34" charset="0"/>
              <a:cs typeface="Arial" panose="020B0604020202020204" pitchFamily="34" charset="0"/>
            </a:endParaRPr>
          </a:p>
          <a:p>
            <a:pPr algn="ctr"/>
            <a:r>
              <a:rPr lang="pl-PL" sz="2000" b="1" dirty="0">
                <a:solidFill>
                  <a:schemeClr val="bg1"/>
                </a:solidFill>
                <a:latin typeface="Arial" panose="020B0604020202020204" pitchFamily="34" charset="0"/>
                <a:cs typeface="Arial" panose="020B0604020202020204" pitchFamily="34" charset="0"/>
              </a:rPr>
              <a:t>ka</a:t>
            </a:r>
          </a:p>
        </p:txBody>
      </p:sp>
      <p:pic>
        <p:nvPicPr>
          <p:cNvPr id="2" name="Obraz 1">
            <a:extLst>
              <a:ext uri="{FF2B5EF4-FFF2-40B4-BE49-F238E27FC236}">
                <a16:creationId xmlns:a16="http://schemas.microsoft.com/office/drawing/2014/main" id="{3888A03D-ECAE-4634-A569-64DDEB30C0EB}"/>
              </a:ext>
            </a:extLst>
          </p:cNvPr>
          <p:cNvPicPr>
            <a:picLocks noChangeAspect="1"/>
          </p:cNvPicPr>
          <p:nvPr/>
        </p:nvPicPr>
        <p:blipFill>
          <a:blip r:embed="rId5"/>
          <a:stretch>
            <a:fillRect/>
          </a:stretch>
        </p:blipFill>
        <p:spPr>
          <a:xfrm>
            <a:off x="637565" y="1675383"/>
            <a:ext cx="7782621" cy="5182617"/>
          </a:xfrm>
          <a:prstGeom prst="rect">
            <a:avLst/>
          </a:prstGeom>
        </p:spPr>
      </p:pic>
    </p:spTree>
    <p:custDataLst>
      <p:tags r:id="rId2"/>
    </p:custDataLst>
    <p:extLst>
      <p:ext uri="{BB962C8B-B14F-4D97-AF65-F5344CB8AC3E}">
        <p14:creationId xmlns:p14="http://schemas.microsoft.com/office/powerpoint/2010/main" val="2804834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423816" y="735248"/>
            <a:ext cx="8496944" cy="56323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Dowódca drużyny: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zna zamiar przełożonego,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przewidywuje rozwój sytuacji i podejmuje decyzje,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określać zadania dla podwładnych,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właściwie dzielić siły i środki do wykonania zadania,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dowodzi drużyną na polu walki i kieruje ogniem,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utrzymuje drużynę w odpowiedniej zdolności bojowej,</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sprawuje stały nadzór nad logistycznymi i personalnymi potrzebami drużyny,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monitoruje stan ﬁzyczny i kondycję psychiczną żołnierzy drużyny,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odpowiada za dyscyplinę w drużynie,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nadzoruje i odpowiada za przygotowanie indywidualne żołnierzy drużyny (wyszkolenie, wyposażenie).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943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73990" y="0"/>
            <a:ext cx="9070010" cy="44786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Działonowy – operator </a:t>
            </a: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musi posiadać wysokie umiejętności w prowadzeniu ognia </a:t>
            </a:r>
            <a:b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broni pokładowej BWP, jak również bardzo dobrze znać przyrządy obserwacyjne </a:t>
            </a:r>
            <a:b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celownicze wozu bojowego, zasady posługiwania się nimi oraz dbać o ich sprawność techniczną, a ponadto: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umieć przygotować uzbrojenie BWP do walki i znać jego parametry,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znać zasady strzelania z broni pokładowej oraz umiejętnie stosować je podczas walki;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umieć prowadzić obserwację i oceniać skuteczność wyników ognia oraz wprowadzać odpowiednie poprawki na przyrządach celowniczych,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wspierać ogniem broni pokładowej spieszona drużynę prowadzącą walkę,</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znać zasady korespondencji radiowej i umieć wykorzystywać pokładowe środki łączności,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umieć wykonywać podstawowe prace obsługowe i naprawcze oraz pomagać kierowcy </a:t>
            </a:r>
            <a:b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obsłudze i naprawie BWP.</a:t>
            </a:r>
          </a:p>
        </p:txBody>
      </p:sp>
      <p:pic>
        <p:nvPicPr>
          <p:cNvPr id="3" name="Obraz 2">
            <a:extLst>
              <a:ext uri="{FF2B5EF4-FFF2-40B4-BE49-F238E27FC236}">
                <a16:creationId xmlns:a16="http://schemas.microsoft.com/office/drawing/2014/main" id="{12AAB369-B7C7-443F-989A-E99504CBCC06}"/>
              </a:ext>
            </a:extLst>
          </p:cNvPr>
          <p:cNvPicPr>
            <a:picLocks noChangeAspect="1"/>
          </p:cNvPicPr>
          <p:nvPr/>
        </p:nvPicPr>
        <p:blipFill>
          <a:blip r:embed="rId2"/>
          <a:stretch>
            <a:fillRect/>
          </a:stretch>
        </p:blipFill>
        <p:spPr>
          <a:xfrm>
            <a:off x="3176833" y="4042527"/>
            <a:ext cx="4223209" cy="2815473"/>
          </a:xfrm>
          <a:prstGeom prst="rect">
            <a:avLst/>
          </a:prstGeom>
        </p:spPr>
      </p:pic>
    </p:spTree>
    <p:extLst>
      <p:ext uri="{BB962C8B-B14F-4D97-AF65-F5344CB8AC3E}">
        <p14:creationId xmlns:p14="http://schemas.microsoft.com/office/powerpoint/2010/main" val="305637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150439" y="0"/>
            <a:ext cx="8842732" cy="4109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Kierowca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bojowego wozu piechoty odpowiada za sprawność i obsługę podstawowych zespołów i urządzeń bojowego wozu piechoty BWP i wykonywanie jej w różnych sytuacjach bojowych i warunkach terenowych niezależnie od pory roku i doby, a ponadto jest zobowiązany:</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prowadzić bojowy wóz piechoty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wykorzystując maskująco-ochronne właściwości terenu, </a:t>
            </a:r>
            <a:b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utrzymywać określoną prędkość i wyznaczone miejsce w ugrupowaniu plutonu, umiejętnie pokonywać napotkane zapory inżynieryjne oraz przeszkody terenowe i wodne,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razie stwierdzenia niesprawności lub wykrycia uszkodzenia niezwłocznie meldować dowódcy i przystąpić do jego usunięcia,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uzupełniać zapas materiałów pędnych (paliwa, smarów, płynu chłodzącego),</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znać zasady pracy na radiostacji pokładowej,</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umieć wykonywać stanowisko ogniowe dla BWP i umiejętnie go maskować.</a:t>
            </a:r>
          </a:p>
        </p:txBody>
      </p:sp>
      <p:pic>
        <p:nvPicPr>
          <p:cNvPr id="2" name="Obraz 1">
            <a:extLst>
              <a:ext uri="{FF2B5EF4-FFF2-40B4-BE49-F238E27FC236}">
                <a16:creationId xmlns:a16="http://schemas.microsoft.com/office/drawing/2014/main" id="{86F4E9BE-E85C-4253-BBC1-1CA006C141C0}"/>
              </a:ext>
            </a:extLst>
          </p:cNvPr>
          <p:cNvPicPr>
            <a:picLocks noChangeAspect="1"/>
          </p:cNvPicPr>
          <p:nvPr/>
        </p:nvPicPr>
        <p:blipFill>
          <a:blip r:embed="rId2"/>
          <a:stretch>
            <a:fillRect/>
          </a:stretch>
        </p:blipFill>
        <p:spPr>
          <a:xfrm>
            <a:off x="2205873" y="4080367"/>
            <a:ext cx="4166452" cy="2777634"/>
          </a:xfrm>
          <a:prstGeom prst="rect">
            <a:avLst/>
          </a:prstGeom>
        </p:spPr>
      </p:pic>
    </p:spTree>
    <p:extLst>
      <p:ext uri="{BB962C8B-B14F-4D97-AF65-F5344CB8AC3E}">
        <p14:creationId xmlns:p14="http://schemas.microsoft.com/office/powerpoint/2010/main" val="328669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84986" y="-35511"/>
            <a:ext cx="8974027" cy="55866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Celowniczy ręcznego granatnika przeciwpancernego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zobowiązany jest:</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stale obserwować pole walki i meldować dowódcy o wykrytych celach,</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umiejętnie wybierać stanowiska ogniowe,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celnie prowadzić ogień z posiadanej broni,</a:t>
            </a:r>
          </a:p>
          <a:p>
            <a:pPr marR="0" lvl="0" algn="just" defTabSz="914400" rtl="0" eaLnBrk="1" fontAlgn="auto" latinLnBrk="0" hangingPunct="1">
              <a:lnSpc>
                <a:spcPct val="150000"/>
              </a:lnSpc>
              <a:spcBef>
                <a:spcPts val="0"/>
              </a:spcBef>
              <a:spcAft>
                <a:spcPts val="0"/>
              </a:spcAft>
              <a:buClrTx/>
              <a:buSzTx/>
              <a:tabLst/>
              <a:defRPr/>
            </a:pP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zwalczać umocnione stanowiska ogniowe, czołgi </a:t>
            </a:r>
          </a:p>
          <a:p>
            <a:pPr marR="0" lvl="0" algn="just" defTabSz="914400" rtl="0" eaLnBrk="1" fontAlgn="auto" latinLnBrk="0" hangingPunct="1">
              <a:lnSpc>
                <a:spcPct val="150000"/>
              </a:lnSpc>
              <a:spcBef>
                <a:spcPts val="0"/>
              </a:spcBef>
              <a:spcAft>
                <a:spcPts val="0"/>
              </a:spcAft>
              <a:buClrTx/>
              <a:buSzTx/>
              <a:tabLst/>
              <a:defRPr/>
            </a:pP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inne cele opancerzone przeciwnika.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pl-PL" sz="1600" b="1"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Pomocnik celowniczego ręcznego granatnika przeciwpancernego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zobowiązany jest:</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stale obserwować pole walki, wykryte cele wskazywać celowniczemu lub niszczyć samodzielnie,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ściśle współdziałać z celowniczym podczas prowadzenia walki,</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pomagać celowniczemu w utrzymaniu ręcznego granatnika przeciwpancernego </a:t>
            </a:r>
            <a:b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całkowitej sprawności i razem z nim usuwać niesprawności,</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zawsze znać liczbę posiadanej amunicji oraz meldować o zużyciu jej połowy,</a:t>
            </a:r>
          </a:p>
          <a:p>
            <a:pPr algn="just" defTabSz="914400">
              <a:lnSpc>
                <a:spcPct val="150000"/>
              </a:lnSpc>
              <a:defRPr/>
            </a:pPr>
            <a:r>
              <a:rPr lang="pl-PL" sz="1600" dirty="0">
                <a:solidFill>
                  <a:prstClr val="black"/>
                </a:solidFill>
                <a:latin typeface="Arial" panose="020B0604020202020204" pitchFamily="34" charset="0"/>
                <a:cs typeface="Arial" panose="020B0604020202020204" pitchFamily="34" charset="0"/>
              </a:rPr>
              <a:t>- pomagać celowniczemu w wykonywaniu stanowiska ogniowego i maskowaniu go,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umieć posługiwać się ręcznym granatnikiem przeciwpancernym.</a:t>
            </a:r>
          </a:p>
        </p:txBody>
      </p:sp>
      <p:pic>
        <p:nvPicPr>
          <p:cNvPr id="2" name="Obraz 1">
            <a:extLst>
              <a:ext uri="{FF2B5EF4-FFF2-40B4-BE49-F238E27FC236}">
                <a16:creationId xmlns:a16="http://schemas.microsoft.com/office/drawing/2014/main" id="{8F5D354C-DC86-4A29-B6F9-D13FEA03D953}"/>
              </a:ext>
            </a:extLst>
          </p:cNvPr>
          <p:cNvPicPr>
            <a:picLocks noChangeAspect="1"/>
          </p:cNvPicPr>
          <p:nvPr/>
        </p:nvPicPr>
        <p:blipFill>
          <a:blip r:embed="rId2"/>
          <a:stretch>
            <a:fillRect/>
          </a:stretch>
        </p:blipFill>
        <p:spPr>
          <a:xfrm>
            <a:off x="6541556" y="5078027"/>
            <a:ext cx="2602444" cy="1779973"/>
          </a:xfrm>
          <a:prstGeom prst="rect">
            <a:avLst/>
          </a:prstGeom>
        </p:spPr>
      </p:pic>
      <p:pic>
        <p:nvPicPr>
          <p:cNvPr id="3" name="Obraz 2">
            <a:extLst>
              <a:ext uri="{FF2B5EF4-FFF2-40B4-BE49-F238E27FC236}">
                <a16:creationId xmlns:a16="http://schemas.microsoft.com/office/drawing/2014/main" id="{09D3BCFB-A4F3-4BB2-845D-3370FEEBCE9F}"/>
              </a:ext>
            </a:extLst>
          </p:cNvPr>
          <p:cNvPicPr>
            <a:picLocks noChangeAspect="1"/>
          </p:cNvPicPr>
          <p:nvPr/>
        </p:nvPicPr>
        <p:blipFill>
          <a:blip r:embed="rId3"/>
          <a:stretch>
            <a:fillRect/>
          </a:stretch>
        </p:blipFill>
        <p:spPr>
          <a:xfrm>
            <a:off x="6063449" y="657965"/>
            <a:ext cx="3080551" cy="2053700"/>
          </a:xfrm>
          <a:prstGeom prst="rect">
            <a:avLst/>
          </a:prstGeom>
        </p:spPr>
      </p:pic>
    </p:spTree>
    <p:extLst>
      <p:ext uri="{BB962C8B-B14F-4D97-AF65-F5344CB8AC3E}">
        <p14:creationId xmlns:p14="http://schemas.microsoft.com/office/powerpoint/2010/main" val="3498117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115410" y="0"/>
            <a:ext cx="8966446" cy="51706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Celowniczy karabinu maszynowego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zobowiązany jest:</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stale obserwować pole walki i meldować dowódcy o wykrytych celach,</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umiejętnie wybierać stanowiska ogniowe,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celnie prowadzić ogień z broni zarówno podczas działania na BWP jak i po spieszeniu,</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zwalczać grupy żołnierzy przeciwnika, umocnione stanowiska ogniowe broni zespołowej przeciwnika oraz lekko opancerzone pojazdy przeciwnika.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Pomocnik celowniczego karabinu maszynowego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zobowiązany jest:</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a:t>
            </a:r>
            <a:r>
              <a:rPr lang="pl-PL" sz="1600" b="1"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stale obserwować pole walki, wykryte cele wskazywać celowniczemu lub niszczyć samodzielnie,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ściśle współdziałać z celowniczym podczas prowadzenia walki,</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pomagać celowniczemu w utrzymaniu karabinu maszynowego w całkowitej sprawności i razem z nim usuwać niesprawności,</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zawsze znać ilość posiadanej amunicji oraz meldować o zużyciu jej połowy,</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sz="1600" dirty="0">
                <a:solidFill>
                  <a:prstClr val="black"/>
                </a:solidFill>
                <a:latin typeface="Arial" panose="020B0604020202020204" pitchFamily="34" charset="0"/>
                <a:cs typeface="Arial" panose="020B0604020202020204" pitchFamily="34" charset="0"/>
              </a:rPr>
              <a:t>-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umieć posługiwać się ręcznym karabinem maszynowym.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raz 2">
            <a:extLst>
              <a:ext uri="{FF2B5EF4-FFF2-40B4-BE49-F238E27FC236}">
                <a16:creationId xmlns:a16="http://schemas.microsoft.com/office/drawing/2014/main" id="{DCBBC963-B7DB-426C-B048-9269A07437EA}"/>
              </a:ext>
            </a:extLst>
          </p:cNvPr>
          <p:cNvPicPr>
            <a:picLocks noChangeAspect="1"/>
          </p:cNvPicPr>
          <p:nvPr/>
        </p:nvPicPr>
        <p:blipFill>
          <a:blip r:embed="rId2"/>
          <a:stretch>
            <a:fillRect/>
          </a:stretch>
        </p:blipFill>
        <p:spPr>
          <a:xfrm>
            <a:off x="5423647" y="4410136"/>
            <a:ext cx="3720354" cy="2475726"/>
          </a:xfrm>
          <a:prstGeom prst="rect">
            <a:avLst/>
          </a:prstGeom>
        </p:spPr>
      </p:pic>
    </p:spTree>
    <p:extLst>
      <p:ext uri="{BB962C8B-B14F-4D97-AF65-F5344CB8AC3E}">
        <p14:creationId xmlns:p14="http://schemas.microsoft.com/office/powerpoint/2010/main" val="3566703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423816" y="735248"/>
            <a:ext cx="8496944" cy="25340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Strzelec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zobowiązany jest:</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znać właściwości bojowe broni oraz zasady prowadzenia ognia,</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umiejętnie wybierać stanowiska ogniowe,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obserwować wyniki ognia i właściwie poprawiać go,</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komendę dowódcy lub samodzielnie niszczyć wykryte cele,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znać zasady posługiwania się granatami ręcznymi.</a:t>
            </a:r>
          </a:p>
        </p:txBody>
      </p:sp>
      <p:pic>
        <p:nvPicPr>
          <p:cNvPr id="2" name="Obraz 1">
            <a:extLst>
              <a:ext uri="{FF2B5EF4-FFF2-40B4-BE49-F238E27FC236}">
                <a16:creationId xmlns:a16="http://schemas.microsoft.com/office/drawing/2014/main" id="{F05298C2-BF4E-4C05-8F59-EFB5BE37A0C5}"/>
              </a:ext>
            </a:extLst>
          </p:cNvPr>
          <p:cNvPicPr>
            <a:picLocks noChangeAspect="1"/>
          </p:cNvPicPr>
          <p:nvPr/>
        </p:nvPicPr>
        <p:blipFill>
          <a:blip r:embed="rId2"/>
          <a:stretch>
            <a:fillRect/>
          </a:stretch>
        </p:blipFill>
        <p:spPr>
          <a:xfrm>
            <a:off x="2202477" y="3913377"/>
            <a:ext cx="4401693" cy="2944623"/>
          </a:xfrm>
          <a:prstGeom prst="rect">
            <a:avLst/>
          </a:prstGeom>
        </p:spPr>
      </p:pic>
    </p:spTree>
    <p:extLst>
      <p:ext uri="{BB962C8B-B14F-4D97-AF65-F5344CB8AC3E}">
        <p14:creationId xmlns:p14="http://schemas.microsoft.com/office/powerpoint/2010/main" val="3688222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216996" y="63976"/>
            <a:ext cx="8496944" cy="336502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Strzelec wyborowy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powinien:</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znać budowę karabinu wyborowego oraz zasady posługiwania się nim </a:t>
            </a:r>
            <a:b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walce,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umieć wybierać stanowiska ogniowe,</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niszczyć szczególnie ważne cele pojawiające się na krótki czas (strzelcy wyborowi przeciwnika, dowódcy, obserwatorzy, obsługi karabinów maszynowych, dział, moździerzy),</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obserwować wyniki ognia i umiejętnie poprawiać go.</a:t>
            </a:r>
          </a:p>
        </p:txBody>
      </p:sp>
      <p:pic>
        <p:nvPicPr>
          <p:cNvPr id="2" name="Obraz 1">
            <a:extLst>
              <a:ext uri="{FF2B5EF4-FFF2-40B4-BE49-F238E27FC236}">
                <a16:creationId xmlns:a16="http://schemas.microsoft.com/office/drawing/2014/main" id="{14A5B5E3-3573-484C-B9C5-4A59703564B3}"/>
              </a:ext>
            </a:extLst>
          </p:cNvPr>
          <p:cNvPicPr>
            <a:picLocks noChangeAspect="1"/>
          </p:cNvPicPr>
          <p:nvPr/>
        </p:nvPicPr>
        <p:blipFill>
          <a:blip r:embed="rId2"/>
          <a:stretch>
            <a:fillRect/>
          </a:stretch>
        </p:blipFill>
        <p:spPr>
          <a:xfrm>
            <a:off x="3992434" y="3755780"/>
            <a:ext cx="5151566" cy="2920237"/>
          </a:xfrm>
          <a:prstGeom prst="rect">
            <a:avLst/>
          </a:prstGeom>
        </p:spPr>
      </p:pic>
    </p:spTree>
    <p:extLst>
      <p:ext uri="{BB962C8B-B14F-4D97-AF65-F5344CB8AC3E}">
        <p14:creationId xmlns:p14="http://schemas.microsoft.com/office/powerpoint/2010/main" val="2095424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167780" y="74897"/>
            <a:ext cx="8808440" cy="6693548"/>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Zadania i obowiązki osób funkcyjnych drużyny zmechanizowanej </a:t>
            </a:r>
            <a:b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działaniach bojowych.</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Drużyna zmechanizowana może działać jako elementy </a:t>
            </a:r>
            <a:r>
              <a:rPr lang="pl-PL" sz="1800" b="1" dirty="0">
                <a:solidFill>
                  <a:prstClr val="black"/>
                </a:solidFill>
                <a:latin typeface="Arial" panose="020B0604020202020204" pitchFamily="34" charset="0"/>
                <a:cs typeface="Arial" panose="020B0604020202020204" pitchFamily="34" charset="0"/>
              </a:rPr>
              <a:t>ubezpieczenia bezpośredniego </a:t>
            </a:r>
            <a:r>
              <a:rPr lang="pl-PL" sz="1800" dirty="0">
                <a:solidFill>
                  <a:prstClr val="black"/>
                </a:solidFill>
                <a:latin typeface="Arial" panose="020B0604020202020204" pitchFamily="34" charset="0"/>
                <a:cs typeface="Arial" panose="020B0604020202020204" pitchFamily="34" charset="0"/>
              </a:rPr>
              <a:t>pododdziału (plutonu) w rejonie rozmieszczenia:</a:t>
            </a:r>
          </a:p>
          <a:p>
            <a:pPr marL="0" marR="0" lvl="0" indent="0"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lang="pl-PL" sz="1800" b="1" dirty="0">
                <a:solidFill>
                  <a:prstClr val="black"/>
                </a:solidFill>
                <a:latin typeface="Arial" panose="020B0604020202020204" pitchFamily="34" charset="0"/>
                <a:cs typeface="Arial" panose="020B0604020202020204" pitchFamily="34" charset="0"/>
              </a:rPr>
              <a:t>jako PLACÓWKA </a:t>
            </a:r>
            <a:r>
              <a:rPr lang="pl-PL" sz="1800" dirty="0">
                <a:solidFill>
                  <a:prstClr val="black"/>
                </a:solidFill>
                <a:latin typeface="Arial" panose="020B0604020202020204" pitchFamily="34" charset="0"/>
                <a:cs typeface="Arial" panose="020B0604020202020204" pitchFamily="34" charset="0"/>
              </a:rPr>
              <a:t>z zadaniem:</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ubezpieczania sił i nie dopuszczenie do niespodziewanego ataku na ubezpieczany pododdział,</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prowadzenie obserwacji w pasie o szerokości do 500 metrów i niedopuszczenie do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przeniknięcia elementów rozpoznawczych przeciwnika,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zwalczanie niewielkich grup przeciwnika</a:t>
            </a:r>
            <a:r>
              <a:rPr lang="pl-PL" sz="1800" dirty="0">
                <a:solidFill>
                  <a:prstClr val="black"/>
                </a:solidFill>
                <a:latin typeface="Arial" panose="020B0604020202020204" pitchFamily="34" charset="0"/>
                <a:cs typeface="Arial" panose="020B0604020202020204" pitchFamily="34" charset="0"/>
              </a:rPr>
              <a:t>,</a:t>
            </a:r>
            <a:endPar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zatrzymanie osób postronnych i przekazanie ich dowódcy plutonu.</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jako DYŻURNY WÓZ BOJOWY (BWP, KTO)</a:t>
            </a:r>
            <a:r>
              <a:rPr lang="pl-PL" sz="1800" b="1"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zadaniem:</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gotowości do walki z przeciwnikiem,</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prowadzenia obserwacji okrężnej i obserwacji przestrzeni powietrznej,</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gotowości do wyjazdu we wskazany rejon w celu podjęcia walki z przeciwnikiem.</a:t>
            </a:r>
          </a:p>
        </p:txBody>
      </p:sp>
    </p:spTree>
    <p:extLst>
      <p:ext uri="{BB962C8B-B14F-4D97-AF65-F5344CB8AC3E}">
        <p14:creationId xmlns:p14="http://schemas.microsoft.com/office/powerpoint/2010/main" val="128965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167780" y="0"/>
            <a:ext cx="8808440" cy="6858000"/>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Jako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PLACÓWKA drużyna zmechanizowana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może</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wydzielać:</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CZUJKĘ, PODSŁUCH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żołnierzy)</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zadaniem:</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obserwacji i nasłuchu,</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powiadamiania o sytuacji w pasie działania placówki,</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alarmowania,</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wycofania się w wypadku wykrycia jej stanowiska.</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PATROL PIESZY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żołnierzy) z zadaniem:</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uzupełnienia luk między pododdziałami,</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niedopuszczenia do przeniknięcia elementów rozpoznawczych przeciwnika,</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prowadzenia obserwacji.</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DYŻURNY ŚRODEK</a:t>
            </a:r>
            <a:r>
              <a:rPr lang="pl-PL" sz="1800" b="1" dirty="0">
                <a:solidFill>
                  <a:prstClr val="black"/>
                </a:solidFill>
                <a:latin typeface="Arial" panose="020B0604020202020204" pitchFamily="34" charset="0"/>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OGNIOWY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(obsługa km lub granatnika) z zadaniem:</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obserwacji i prowadzenia ognia we wskazanym sektorze,</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meldowania o wykrytych celach;</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niedopuszczenia do niespodziewanego uderzenia w pododdział.</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WARTOWNIKÓW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(żołnierz przy wozie bojowym) z zadaniem:</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pl-PL" sz="1800" dirty="0">
                <a:solidFill>
                  <a:prstClr val="black"/>
                </a:solidFill>
                <a:latin typeface="Arial" panose="020B0604020202020204" pitchFamily="34" charset="0"/>
                <a:cs typeface="Arial" panose="020B0604020202020204" pitchFamily="34" charset="0"/>
              </a:rPr>
              <a:t>o</a:t>
            </a:r>
            <a:r>
              <a:rPr kumimoji="0" lang="pl-PL"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chrony</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 zatrzymywania osób nie znających hasła.</a:t>
            </a:r>
          </a:p>
        </p:txBody>
      </p:sp>
    </p:spTree>
    <p:extLst>
      <p:ext uri="{BB962C8B-B14F-4D97-AF65-F5344CB8AC3E}">
        <p14:creationId xmlns:p14="http://schemas.microsoft.com/office/powerpoint/2010/main" val="3143257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167780" y="407450"/>
            <a:ext cx="8808440" cy="6043100"/>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Drużyna zmechanizowana</a:t>
            </a:r>
            <a:r>
              <a:rPr lang="pl-PL" sz="1800" b="1" dirty="0">
                <a:solidFill>
                  <a:prstClr val="black"/>
                </a:solidFill>
                <a:latin typeface="Arial" panose="020B0604020202020204" pitchFamily="34" charset="0"/>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może działać jako element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ubezpieczenia marszowego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plutonu, który działa jako patrol czołowy, boczny, tylny w czasie marszu:</a:t>
            </a:r>
          </a:p>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jako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DRUŻYNA PATROLOWA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(drużyna w wozie bojowym)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zadaniem:</a:t>
            </a:r>
          </a:p>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prowadzenia rozpoznania drogi marszu,</a:t>
            </a:r>
          </a:p>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sprawdzenia miejsc dogodnych do zorganizowania zasadzek, minowania odcinków dróg, mostów, wiaduktów, skrajów lasów, wzniesień itp.,</a:t>
            </a:r>
          </a:p>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obserwacji okrężnej oraz rozpoznawania zakrytych odcinków terenu w pobliżu drogi marszu,</a:t>
            </a:r>
          </a:p>
          <a:p>
            <a:pPr marR="0" lvl="0" indent="-285750" algn="just" defTabSz="685800" rtl="0" eaLnBrk="1" fontAlgn="auto" latinLnBrk="0" hangingPunct="1">
              <a:lnSpc>
                <a:spcPct val="15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szukania dróg obejścia nieprzejezdnych odcinków drogi marszu.</a:t>
            </a:r>
          </a:p>
          <a:p>
            <a:pPr marR="0" lvl="0" algn="just" defTabSz="685800" rtl="0" eaLnBrk="1" fontAlgn="auto" latinLnBrk="0" hangingPunct="1">
              <a:lnSpc>
                <a:spcPct val="150000"/>
              </a:lnSpc>
              <a:spcBef>
                <a:spcPts val="0"/>
              </a:spcBef>
              <a:spcAft>
                <a:spcPts val="0"/>
              </a:spcAft>
              <a:buClrTx/>
              <a:buSzTx/>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Jako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DRUŻYNA PATROLOWA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drużyna zmechanizowana wydziela:</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SZPERACZY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żołnierzy w odległości wzrokowej od wozu bojowego) z zadaniem:</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rozpoznania wskazanych odcinków drogi marszu,</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rozpoznania miejsc niebezpiecznych w pobliżu drogi marszu,</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rozpoznania innych miejsc wskazanych przez dowódcę drużyny.</a:t>
            </a:r>
          </a:p>
          <a:p>
            <a:pPr marR="0" lvl="0" algn="just" defTabSz="685800" rtl="0" eaLnBrk="1" fontAlgn="auto" latinLnBrk="0" hangingPunct="1">
              <a:lnSpc>
                <a:spcPct val="150000"/>
              </a:lnSpc>
              <a:spcBef>
                <a:spcPts val="0"/>
              </a:spcBef>
              <a:spcAft>
                <a:spcPts val="0"/>
              </a:spcAft>
              <a:buClrTx/>
              <a:buSzTx/>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117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
          <p:cNvSpPr txBox="1">
            <a:spLocks/>
          </p:cNvSpPr>
          <p:nvPr/>
        </p:nvSpPr>
        <p:spPr>
          <a:xfrm>
            <a:off x="167780" y="260475"/>
            <a:ext cx="8808440" cy="1145923"/>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pl-PL" sz="1800" b="1" dirty="0">
                <a:solidFill>
                  <a:schemeClr val="tx1"/>
                </a:solidFill>
                <a:latin typeface="Arial" panose="020B0604020202020204" pitchFamily="34" charset="0"/>
                <a:cs typeface="Arial" panose="020B0604020202020204" pitchFamily="34" charset="0"/>
              </a:rPr>
              <a:t>Temat: Obowiązki osób funkcyjnych drużyny zmechanizowanej podczas przygotowania i prowadzenia walki. </a:t>
            </a:r>
          </a:p>
        </p:txBody>
      </p:sp>
      <p:pic>
        <p:nvPicPr>
          <p:cNvPr id="5" name="Obraz 4">
            <a:extLst>
              <a:ext uri="{FF2B5EF4-FFF2-40B4-BE49-F238E27FC236}">
                <a16:creationId xmlns:a16="http://schemas.microsoft.com/office/drawing/2014/main" id="{A3706818-F283-4916-B7B8-FB6AC68CA674}"/>
              </a:ext>
            </a:extLst>
          </p:cNvPr>
          <p:cNvPicPr>
            <a:picLocks noChangeAspect="1"/>
          </p:cNvPicPr>
          <p:nvPr/>
        </p:nvPicPr>
        <p:blipFill>
          <a:blip r:embed="rId3"/>
          <a:stretch>
            <a:fillRect/>
          </a:stretch>
        </p:blipFill>
        <p:spPr>
          <a:xfrm>
            <a:off x="4430599" y="3721445"/>
            <a:ext cx="4713402" cy="3136555"/>
          </a:xfrm>
          <a:prstGeom prst="rect">
            <a:avLst/>
          </a:prstGeom>
        </p:spPr>
      </p:pic>
      <p:pic>
        <p:nvPicPr>
          <p:cNvPr id="6" name="Obraz 5">
            <a:extLst>
              <a:ext uri="{FF2B5EF4-FFF2-40B4-BE49-F238E27FC236}">
                <a16:creationId xmlns:a16="http://schemas.microsoft.com/office/drawing/2014/main" id="{A484138B-4555-46B9-8C8F-9234007ACD57}"/>
              </a:ext>
            </a:extLst>
          </p:cNvPr>
          <p:cNvPicPr>
            <a:picLocks noChangeAspect="1"/>
          </p:cNvPicPr>
          <p:nvPr/>
        </p:nvPicPr>
        <p:blipFill>
          <a:blip r:embed="rId4"/>
          <a:stretch>
            <a:fillRect/>
          </a:stretch>
        </p:blipFill>
        <p:spPr>
          <a:xfrm>
            <a:off x="0" y="1077454"/>
            <a:ext cx="4430599" cy="2948362"/>
          </a:xfrm>
          <a:prstGeom prst="rect">
            <a:avLst/>
          </a:prstGeom>
        </p:spPr>
      </p:pic>
    </p:spTree>
    <p:extLst>
      <p:ext uri="{BB962C8B-B14F-4D97-AF65-F5344CB8AC3E}">
        <p14:creationId xmlns:p14="http://schemas.microsoft.com/office/powerpoint/2010/main" val="3666314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43229" y="518474"/>
            <a:ext cx="4572000" cy="6028442"/>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Zadania drużyn zmechanizowanej </a:t>
            </a:r>
            <a:b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OBRONIE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jako jeden z podstawowych rodzajów działań bojowych, która ma na celu udaremnienie lub odparcia uderzeń wojsk przeciwnika, zadania im maksymalnych strat, utrzymania zajmowanego terenu, zyskania czasu oraz stworzenia warunków do działań zaczepnych, to organizacja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plutonowego punktu oporu w systemie ognia plutonu</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 zadaniu do obrony drużyna otrzymuje miejsce rozmieszczenia stanowiska oporu oraz kierunek na którym należy udaremnić uderzenie przeciwnika.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Obraz 1">
            <a:extLst>
              <a:ext uri="{FF2B5EF4-FFF2-40B4-BE49-F238E27FC236}">
                <a16:creationId xmlns:a16="http://schemas.microsoft.com/office/drawing/2014/main" id="{E5787DF1-85FF-41DB-B7F9-704335C45EAE}"/>
              </a:ext>
            </a:extLst>
          </p:cNvPr>
          <p:cNvPicPr>
            <a:picLocks noChangeAspect="1"/>
          </p:cNvPicPr>
          <p:nvPr/>
        </p:nvPicPr>
        <p:blipFill>
          <a:blip r:embed="rId2"/>
          <a:stretch>
            <a:fillRect/>
          </a:stretch>
        </p:blipFill>
        <p:spPr>
          <a:xfrm>
            <a:off x="4647414" y="311084"/>
            <a:ext cx="4453357" cy="6235831"/>
          </a:xfrm>
          <a:prstGeom prst="rect">
            <a:avLst/>
          </a:prstGeom>
        </p:spPr>
      </p:pic>
    </p:spTree>
    <p:extLst>
      <p:ext uri="{BB962C8B-B14F-4D97-AF65-F5344CB8AC3E}">
        <p14:creationId xmlns:p14="http://schemas.microsoft.com/office/powerpoint/2010/main" val="4104763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0" y="226244"/>
            <a:ext cx="4700389" cy="6405512"/>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Zadania drużyn zmechanizowanej </a:t>
            </a:r>
            <a:b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NATARCIU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jako jeden z podstawowych rodzajów działań bojowych, które ma na celu rażenie przeciwnika, wykonaniu uderzenia, rozbiciu jego wojsk i opanowaniu zajmowanego przez niego terenu, to działanie</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reguły w składzie plutonu jako drużyna skrzydłowa lub środkowa. Rola drużyny działającej w składzie plutonu polega głównie na wykonywaniu kolejnych ataków na obiekty przeciwnika.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zadaniu do natarcia drużyna otrzymuje obiekt ataku i kierunek. Obiektem ataku może być grupa żołnierzy przeciwnika lub pojedyncze środki ogniowe z obsługą. </a:t>
            </a:r>
          </a:p>
        </p:txBody>
      </p:sp>
      <p:pic>
        <p:nvPicPr>
          <p:cNvPr id="3" name="Obraz 2">
            <a:extLst>
              <a:ext uri="{FF2B5EF4-FFF2-40B4-BE49-F238E27FC236}">
                <a16:creationId xmlns:a16="http://schemas.microsoft.com/office/drawing/2014/main" id="{6DD4F2EF-4186-4E3C-A23B-7E64FB91EBAB}"/>
              </a:ext>
            </a:extLst>
          </p:cNvPr>
          <p:cNvPicPr>
            <a:picLocks noChangeAspect="1"/>
          </p:cNvPicPr>
          <p:nvPr/>
        </p:nvPicPr>
        <p:blipFill>
          <a:blip r:embed="rId2"/>
          <a:stretch>
            <a:fillRect/>
          </a:stretch>
        </p:blipFill>
        <p:spPr>
          <a:xfrm>
            <a:off x="4700389" y="407450"/>
            <a:ext cx="4480604" cy="6043100"/>
          </a:xfrm>
          <a:prstGeom prst="rect">
            <a:avLst/>
          </a:prstGeom>
        </p:spPr>
      </p:pic>
    </p:spTree>
    <p:extLst>
      <p:ext uri="{BB962C8B-B14F-4D97-AF65-F5344CB8AC3E}">
        <p14:creationId xmlns:p14="http://schemas.microsoft.com/office/powerpoint/2010/main" val="12317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167780" y="74897"/>
            <a:ext cx="8808440" cy="6693548"/>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Zadania i obowiązki osób funkcyjnych drużyny zmechanizowanej </a:t>
            </a:r>
            <a:b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podczas przygotowania walki.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Dowódca drużyny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 ramach procesu dowodzenia: ustalenie położenia, planowanie, stawianie zadań, kontrola.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Stawianie zadań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formie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rozkazów i zarządzeń.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Zarządzenie przygotowawcze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celem wydania jest rozpoczęcie przygotowania pododdziału do działania.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Rozkaz bojowy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przedstawienie sytuacji, zadania dla drużyny, sposobu realizacji zadania przez drużynę, określenie zabezpieczenia logistycznego oraz sposobu dowodzenia i łączności.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Zarządzenie bojowe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 </a:t>
            </a:r>
            <a:r>
              <a:rPr lang="pl-PL" sz="1800" dirty="0" err="1">
                <a:solidFill>
                  <a:prstClr val="black"/>
                </a:solidFill>
                <a:latin typeface="Arial" panose="020B0604020202020204" pitchFamily="34" charset="0"/>
                <a:cs typeface="Arial" panose="020B0604020202020204" pitchFamily="34" charset="0"/>
              </a:rPr>
              <a:t>prz</a:t>
            </a:r>
            <a:r>
              <a:rPr kumimoji="0" lang="pl-PL"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ypadku</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zmiany sytuacji lub sposobu działania dowódca drużyny dokonuje zmian w wydanym wcześniej rozkazie bojowym posługując się zarządzeniem bojowym, omawiając tylko te punkty rozkazu bojowego, które uległy zmianie.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849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122548" y="0"/>
            <a:ext cx="8853672" cy="6730738"/>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b="1" dirty="0">
                <a:solidFill>
                  <a:prstClr val="black"/>
                </a:solidFill>
                <a:latin typeface="Arial" panose="020B0604020202020204" pitchFamily="34" charset="0"/>
                <a:cs typeface="Arial" panose="020B0604020202020204" pitchFamily="34" charset="0"/>
              </a:rPr>
              <a:t>Osoby funkcyjne drużyny – przygotowanie sprzętu, uzbrojenia oraz wyposażenia indywidualnego:</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1. </a:t>
            </a:r>
            <a:r>
              <a:rPr lang="pl-PL" sz="1700" dirty="0">
                <a:solidFill>
                  <a:prstClr val="black"/>
                </a:solidFill>
                <a:latin typeface="Arial" panose="020B0604020202020204" pitchFamily="34" charset="0"/>
                <a:cs typeface="Arial" panose="020B0604020202020204" pitchFamily="34" charset="0"/>
              </a:rPr>
              <a:t>P</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obranie z punktu zaopatrzenia przydzielonych środków materiałowych technicznych (dodatkowy sprzęt uzbrojenia, amunicja, sprzęt inż.-sap, materiały OPBMR oraz medyczne, racje żywnościowe, woda) </a:t>
            </a:r>
            <a:r>
              <a:rPr lang="pl-PL" sz="1700" dirty="0">
                <a:solidFill>
                  <a:prstClr val="black"/>
                </a:solidFill>
                <a:latin typeface="Arial" panose="020B0604020202020204" pitchFamily="34" charset="0"/>
                <a:cs typeface="Arial" panose="020B0604020202020204" pitchFamily="34" charset="0"/>
              </a:rPr>
              <a:t>oraz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ich podział.</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Ładowanie broni, amunicji i pozostałych środków bojowych do wozu bojowego drużyny.</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3. Uzupełnienie materiałów pędnych (tankowanie pojazdów).</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4. Sprawdzenie działania układów i urządzeń wozu bojowego.</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5. Sprawdzenie sprawność środków łączności.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6. W przypadku przygotowania do obrony: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 zajęcie wskazanego stanowiska oporu, ustawianie zapór (rozbudowa inżynieryjna),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wykonanie stanowisk ogniowych dla pojedynczych żołnierzy </a:t>
            </a:r>
            <a:r>
              <a:rPr lang="pl-PL" sz="1700" dirty="0">
                <a:solidFill>
                  <a:prstClr val="black"/>
                </a:solidFill>
                <a:latin typeface="Arial" panose="020B0604020202020204" pitchFamily="34" charset="0"/>
                <a:cs typeface="Arial" panose="020B0604020202020204" pitchFamily="34" charset="0"/>
              </a:rPr>
              <a:t>po</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łączonych rowem strzeleckim (rozbudowa inżynieryjna),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wykonanie zakrytych odcinków rowu (rozbudowa inżynieryjna),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 w</a:t>
            </a:r>
            <a:r>
              <a:rPr kumimoji="0" lang="pl-PL" sz="17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ykonanie</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stanowiska ogniowego dla wozu bojowego (rozbudowa inżynieryjna),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maskowanie żołnierzy i sprzętu,</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dirty="0">
                <a:solidFill>
                  <a:prstClr val="black"/>
                </a:solidFill>
                <a:latin typeface="Arial" panose="020B0604020202020204" pitchFamily="34" charset="0"/>
                <a:cs typeface="Arial" panose="020B0604020202020204" pitchFamily="34" charset="0"/>
              </a:rPr>
              <a:t>- z</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organizowanie obserwacji i ubezpieczenia.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7909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894788" y="2782669"/>
            <a:ext cx="505276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DZIĘKUJĘ ZA UWAGĘ</a:t>
            </a:r>
          </a:p>
        </p:txBody>
      </p:sp>
    </p:spTree>
    <p:extLst>
      <p:ext uri="{BB962C8B-B14F-4D97-AF65-F5344CB8AC3E}">
        <p14:creationId xmlns:p14="http://schemas.microsoft.com/office/powerpoint/2010/main" val="158824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169683" y="1"/>
            <a:ext cx="8983744" cy="4034672"/>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b="1" dirty="0">
                <a:solidFill>
                  <a:prstClr val="black"/>
                </a:solidFill>
                <a:latin typeface="Arial" panose="020B0604020202020204" pitchFamily="34" charset="0"/>
                <a:cs typeface="Arial" panose="020B0604020202020204" pitchFamily="34" charset="0"/>
              </a:rPr>
              <a:t>D</a:t>
            </a:r>
            <a:r>
              <a:rPr kumimoji="0" lang="pl-PL"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rużyna</a:t>
            </a:r>
            <a:r>
              <a:rPr kumimoji="0" lang="pl-PL"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zmechanizowana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przeznaczony jest do prowadzenia wszystkich rodzajów walki, wyposażona w uzbrojenie i sprzęt wojskowy posiada dużą siłę ognia i zdolności manewrowe do działań taktycznych w różnym terenie, w dzień i w nocy, w każdych warunkach atmosferycznych</a:t>
            </a:r>
            <a:r>
              <a:rPr lang="pl-PL" sz="1700" dirty="0">
                <a:solidFill>
                  <a:prstClr val="black"/>
                </a:solidFill>
                <a:latin typeface="Arial" panose="020B0604020202020204" pitchFamily="34" charset="0"/>
                <a:cs typeface="Arial" panose="020B0604020202020204" pitchFamily="34" charset="0"/>
              </a:rPr>
              <a:t>,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specyficznych środowiskach pola walki jak las, teren zabudowany, teren górzysty.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b="1" dirty="0">
                <a:solidFill>
                  <a:prstClr val="black"/>
                </a:solidFill>
                <a:latin typeface="Arial" panose="020B0604020202020204" pitchFamily="34" charset="0"/>
                <a:cs typeface="Arial" panose="020B0604020202020204" pitchFamily="34" charset="0"/>
              </a:rPr>
              <a:t>D</a:t>
            </a:r>
            <a:r>
              <a:rPr kumimoji="0" lang="pl-PL"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rużyna</a:t>
            </a:r>
            <a:r>
              <a:rPr kumimoji="0" lang="pl-PL"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zmechanizowana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może współdziałać z czołgami, na pełnym wykorzystaniu jego ognia i ruchu</a:t>
            </a:r>
            <a:r>
              <a:rPr lang="pl-PL" sz="1700" dirty="0">
                <a:solidFill>
                  <a:prstClr val="black"/>
                </a:solidFill>
                <a:latin typeface="Arial" panose="020B0604020202020204" pitchFamily="34" charset="0"/>
                <a:cs typeface="Arial" panose="020B0604020202020204" pitchFamily="34" charset="0"/>
              </a:rPr>
              <a:t> przy</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wzajemnej osłonie ogniowej.</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700" b="1" dirty="0">
                <a:solidFill>
                  <a:prstClr val="black"/>
                </a:solidFill>
                <a:latin typeface="Arial" panose="020B0604020202020204" pitchFamily="34" charset="0"/>
                <a:cs typeface="Arial" panose="020B0604020202020204" pitchFamily="34" charset="0"/>
              </a:rPr>
              <a:t>D</a:t>
            </a:r>
            <a:r>
              <a:rPr kumimoji="0" lang="pl-PL"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rużyna</a:t>
            </a:r>
            <a:r>
              <a:rPr kumimoji="0" lang="pl-PL"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zmechanizowana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 spieszeniu współdziała z wozami bojowymi piechoty</a:t>
            </a:r>
            <a:r>
              <a:rPr lang="pl-PL" sz="1700" dirty="0">
                <a:solidFill>
                  <a:prstClr val="black"/>
                </a:solidFill>
                <a:latin typeface="Arial" panose="020B0604020202020204" pitchFamily="34" charset="0"/>
                <a:cs typeface="Arial" panose="020B0604020202020204" pitchFamily="34" charset="0"/>
              </a:rPr>
              <a:t> poprzez </a:t>
            </a:r>
            <a:r>
              <a:rPr kumimoji="0" lang="pl-PL" sz="17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wzajemną więź ogniową środków ogniowych BWP i drużyny, które wzajemnie się uzupełniają w walce. </a:t>
            </a:r>
          </a:p>
        </p:txBody>
      </p:sp>
      <p:pic>
        <p:nvPicPr>
          <p:cNvPr id="2" name="Obraz 1">
            <a:extLst>
              <a:ext uri="{FF2B5EF4-FFF2-40B4-BE49-F238E27FC236}">
                <a16:creationId xmlns:a16="http://schemas.microsoft.com/office/drawing/2014/main" id="{B5A2D093-33E4-4570-B9F3-54FD88D76390}"/>
              </a:ext>
            </a:extLst>
          </p:cNvPr>
          <p:cNvPicPr>
            <a:picLocks noChangeAspect="1"/>
          </p:cNvPicPr>
          <p:nvPr/>
        </p:nvPicPr>
        <p:blipFill>
          <a:blip r:embed="rId2"/>
          <a:stretch>
            <a:fillRect/>
          </a:stretch>
        </p:blipFill>
        <p:spPr>
          <a:xfrm>
            <a:off x="32804" y="4105944"/>
            <a:ext cx="9094739" cy="2624793"/>
          </a:xfrm>
          <a:prstGeom prst="rect">
            <a:avLst/>
          </a:prstGeom>
        </p:spPr>
      </p:pic>
    </p:spTree>
    <p:extLst>
      <p:ext uri="{BB962C8B-B14F-4D97-AF65-F5344CB8AC3E}">
        <p14:creationId xmlns:p14="http://schemas.microsoft.com/office/powerpoint/2010/main" val="2090808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5932CF1-6595-42BD-AF28-7397EEE56309}"/>
              </a:ext>
            </a:extLst>
          </p:cNvPr>
          <p:cNvPicPr>
            <a:picLocks noChangeAspect="1"/>
          </p:cNvPicPr>
          <p:nvPr/>
        </p:nvPicPr>
        <p:blipFill>
          <a:blip r:embed="rId2"/>
          <a:stretch>
            <a:fillRect/>
          </a:stretch>
        </p:blipFill>
        <p:spPr>
          <a:xfrm>
            <a:off x="927136" y="1065228"/>
            <a:ext cx="7289727" cy="5194475"/>
          </a:xfrm>
          <a:prstGeom prst="rect">
            <a:avLst/>
          </a:prstGeom>
        </p:spPr>
      </p:pic>
      <p:sp>
        <p:nvSpPr>
          <p:cNvPr id="7" name="Subtitle 1">
            <a:extLst>
              <a:ext uri="{FF2B5EF4-FFF2-40B4-BE49-F238E27FC236}">
                <a16:creationId xmlns:a16="http://schemas.microsoft.com/office/drawing/2014/main" id="{722CA66C-4801-45FD-A752-2DED6039BD4B}"/>
              </a:ext>
            </a:extLst>
          </p:cNvPr>
          <p:cNvSpPr txBox="1">
            <a:spLocks/>
          </p:cNvSpPr>
          <p:nvPr/>
        </p:nvSpPr>
        <p:spPr>
          <a:xfrm>
            <a:off x="2599896" y="326047"/>
            <a:ext cx="4394793" cy="544500"/>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Struktura </a:t>
            </a:r>
            <a:r>
              <a:rPr lang="pl-PL" sz="1800" b="1" dirty="0">
                <a:solidFill>
                  <a:prstClr val="black"/>
                </a:solidFill>
                <a:latin typeface="Arial" panose="020B0604020202020204" pitchFamily="34" charset="0"/>
                <a:cs typeface="Arial" panose="020B0604020202020204" pitchFamily="34" charset="0"/>
              </a:rPr>
              <a:t>plutonu</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zmechanizowanego.</a:t>
            </a:r>
          </a:p>
        </p:txBody>
      </p:sp>
    </p:spTree>
    <p:extLst>
      <p:ext uri="{BB962C8B-B14F-4D97-AF65-F5344CB8AC3E}">
        <p14:creationId xmlns:p14="http://schemas.microsoft.com/office/powerpoint/2010/main" val="41835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52A5B3A-9379-4EF7-B15A-A820E3675444}"/>
              </a:ext>
            </a:extLst>
          </p:cNvPr>
          <p:cNvPicPr>
            <a:picLocks noChangeAspect="1"/>
          </p:cNvPicPr>
          <p:nvPr/>
        </p:nvPicPr>
        <p:blipFill>
          <a:blip r:embed="rId2"/>
          <a:stretch>
            <a:fillRect/>
          </a:stretch>
        </p:blipFill>
        <p:spPr>
          <a:xfrm>
            <a:off x="490193" y="870547"/>
            <a:ext cx="8433361" cy="5815445"/>
          </a:xfrm>
          <a:prstGeom prst="rect">
            <a:avLst/>
          </a:prstGeom>
        </p:spPr>
      </p:pic>
      <p:sp>
        <p:nvSpPr>
          <p:cNvPr id="4" name="Subtitle 1">
            <a:extLst>
              <a:ext uri="{FF2B5EF4-FFF2-40B4-BE49-F238E27FC236}">
                <a16:creationId xmlns:a16="http://schemas.microsoft.com/office/drawing/2014/main" id="{3869728C-D7DB-463A-8A56-4BD5140246EA}"/>
              </a:ext>
            </a:extLst>
          </p:cNvPr>
          <p:cNvSpPr txBox="1">
            <a:spLocks/>
          </p:cNvSpPr>
          <p:nvPr/>
        </p:nvSpPr>
        <p:spPr>
          <a:xfrm>
            <a:off x="2684737" y="172008"/>
            <a:ext cx="5818241" cy="544500"/>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Struktura drużyny zmechanizowanej.</a:t>
            </a:r>
          </a:p>
        </p:txBody>
      </p:sp>
    </p:spTree>
    <p:extLst>
      <p:ext uri="{BB962C8B-B14F-4D97-AF65-F5344CB8AC3E}">
        <p14:creationId xmlns:p14="http://schemas.microsoft.com/office/powerpoint/2010/main" val="157261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FA739D5-6790-46CA-90A0-5080B4FC0CC9}"/>
              </a:ext>
            </a:extLst>
          </p:cNvPr>
          <p:cNvPicPr>
            <a:picLocks noChangeAspect="1"/>
          </p:cNvPicPr>
          <p:nvPr/>
        </p:nvPicPr>
        <p:blipFill>
          <a:blip r:embed="rId2"/>
          <a:stretch>
            <a:fillRect/>
          </a:stretch>
        </p:blipFill>
        <p:spPr>
          <a:xfrm>
            <a:off x="0" y="613821"/>
            <a:ext cx="5366612" cy="5738718"/>
          </a:xfrm>
          <a:prstGeom prst="rect">
            <a:avLst/>
          </a:prstGeom>
        </p:spPr>
      </p:pic>
      <p:pic>
        <p:nvPicPr>
          <p:cNvPr id="5" name="Obraz 4">
            <a:extLst>
              <a:ext uri="{FF2B5EF4-FFF2-40B4-BE49-F238E27FC236}">
                <a16:creationId xmlns:a16="http://schemas.microsoft.com/office/drawing/2014/main" id="{91753043-74CE-4113-806E-3B4989D8B28C}"/>
              </a:ext>
            </a:extLst>
          </p:cNvPr>
          <p:cNvPicPr>
            <a:picLocks noChangeAspect="1"/>
          </p:cNvPicPr>
          <p:nvPr/>
        </p:nvPicPr>
        <p:blipFill>
          <a:blip r:embed="rId3"/>
          <a:stretch>
            <a:fillRect/>
          </a:stretch>
        </p:blipFill>
        <p:spPr>
          <a:xfrm>
            <a:off x="5105050" y="2791630"/>
            <a:ext cx="4038950" cy="3650296"/>
          </a:xfrm>
          <a:prstGeom prst="rect">
            <a:avLst/>
          </a:prstGeom>
        </p:spPr>
      </p:pic>
      <p:sp>
        <p:nvSpPr>
          <p:cNvPr id="8" name="Subtitle 1">
            <a:extLst>
              <a:ext uri="{FF2B5EF4-FFF2-40B4-BE49-F238E27FC236}">
                <a16:creationId xmlns:a16="http://schemas.microsoft.com/office/drawing/2014/main" id="{A7502E8E-2D99-4CB5-A3BC-E36A865609A2}"/>
              </a:ext>
            </a:extLst>
          </p:cNvPr>
          <p:cNvSpPr txBox="1">
            <a:spLocks/>
          </p:cNvSpPr>
          <p:nvPr/>
        </p:nvSpPr>
        <p:spPr>
          <a:xfrm>
            <a:off x="2683306" y="69321"/>
            <a:ext cx="5818241" cy="544500"/>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lang="pl-PL" sz="1800" b="1" dirty="0">
                <a:solidFill>
                  <a:prstClr val="black"/>
                </a:solidFill>
                <a:latin typeface="Arial" panose="020B0604020202020204" pitchFamily="34" charset="0"/>
                <a:cs typeface="Arial" panose="020B0604020202020204" pitchFamily="34" charset="0"/>
              </a:rPr>
              <a:t>U</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zbrojenie drużyny zmechanizowanej.</a:t>
            </a:r>
          </a:p>
        </p:txBody>
      </p:sp>
      <p:pic>
        <p:nvPicPr>
          <p:cNvPr id="9" name="Obraz 8">
            <a:extLst>
              <a:ext uri="{FF2B5EF4-FFF2-40B4-BE49-F238E27FC236}">
                <a16:creationId xmlns:a16="http://schemas.microsoft.com/office/drawing/2014/main" id="{C08E6BB1-9A3D-4D24-A34C-50E1E8802D3B}"/>
              </a:ext>
            </a:extLst>
          </p:cNvPr>
          <p:cNvPicPr>
            <a:picLocks noChangeAspect="1"/>
          </p:cNvPicPr>
          <p:nvPr/>
        </p:nvPicPr>
        <p:blipFill>
          <a:blip r:embed="rId4"/>
          <a:stretch>
            <a:fillRect/>
          </a:stretch>
        </p:blipFill>
        <p:spPr>
          <a:xfrm>
            <a:off x="214914" y="777711"/>
            <a:ext cx="1375318" cy="362932"/>
          </a:xfrm>
          <a:prstGeom prst="rect">
            <a:avLst/>
          </a:prstGeom>
        </p:spPr>
      </p:pic>
    </p:spTree>
    <p:extLst>
      <p:ext uri="{BB962C8B-B14F-4D97-AF65-F5344CB8AC3E}">
        <p14:creationId xmlns:p14="http://schemas.microsoft.com/office/powerpoint/2010/main" val="2789683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418313D8-C340-475D-B911-6D8BF4926FFB}"/>
              </a:ext>
            </a:extLst>
          </p:cNvPr>
          <p:cNvPicPr>
            <a:picLocks noChangeAspect="1"/>
          </p:cNvPicPr>
          <p:nvPr/>
        </p:nvPicPr>
        <p:blipFill>
          <a:blip r:embed="rId2"/>
          <a:stretch>
            <a:fillRect/>
          </a:stretch>
        </p:blipFill>
        <p:spPr>
          <a:xfrm>
            <a:off x="3644066" y="53989"/>
            <a:ext cx="5060981" cy="6804011"/>
          </a:xfrm>
          <a:prstGeom prst="rect">
            <a:avLst/>
          </a:prstGeom>
        </p:spPr>
      </p:pic>
      <p:pic>
        <p:nvPicPr>
          <p:cNvPr id="2" name="Obraz 1">
            <a:extLst>
              <a:ext uri="{FF2B5EF4-FFF2-40B4-BE49-F238E27FC236}">
                <a16:creationId xmlns:a16="http://schemas.microsoft.com/office/drawing/2014/main" id="{6B3B16E8-C414-4C64-ADDA-CB434BE1D690}"/>
              </a:ext>
            </a:extLst>
          </p:cNvPr>
          <p:cNvPicPr>
            <a:picLocks noChangeAspect="1"/>
          </p:cNvPicPr>
          <p:nvPr/>
        </p:nvPicPr>
        <p:blipFill>
          <a:blip r:embed="rId3"/>
          <a:stretch>
            <a:fillRect/>
          </a:stretch>
        </p:blipFill>
        <p:spPr>
          <a:xfrm>
            <a:off x="0" y="2207014"/>
            <a:ext cx="3644066" cy="2423728"/>
          </a:xfrm>
          <a:prstGeom prst="rect">
            <a:avLst/>
          </a:prstGeom>
        </p:spPr>
      </p:pic>
    </p:spTree>
    <p:extLst>
      <p:ext uri="{BB962C8B-B14F-4D97-AF65-F5344CB8AC3E}">
        <p14:creationId xmlns:p14="http://schemas.microsoft.com/office/powerpoint/2010/main" val="139385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1"/>
          <p:cNvSpPr txBox="1">
            <a:spLocks/>
          </p:cNvSpPr>
          <p:nvPr/>
        </p:nvSpPr>
        <p:spPr>
          <a:xfrm>
            <a:off x="73512" y="2167648"/>
            <a:ext cx="8808440" cy="1697342"/>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Obowiązki osób funkcyjnych drużyny zmechanizowanej podczas przygotowania i prowadzenia walki wynikają z zakresu obowiązków poszczególnych żołnierzy drużyny na zajmowanym stanowisku oraz otrzymanego zadania w działaniach bojowych.</a:t>
            </a:r>
          </a:p>
          <a:p>
            <a:pPr marL="0" marR="0" lvl="0" indent="0" algn="ctr"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266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ole tekstowe 9"/>
          <p:cNvSpPr txBox="1"/>
          <p:nvPr/>
        </p:nvSpPr>
        <p:spPr>
          <a:xfrm>
            <a:off x="755576" y="2060848"/>
            <a:ext cx="7632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p:cNvSpPr txBox="1"/>
          <p:nvPr/>
        </p:nvSpPr>
        <p:spPr>
          <a:xfrm>
            <a:off x="92843" y="1084799"/>
            <a:ext cx="5261582" cy="25340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Dowódca drużyny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podlega bezpośrednio dowódcy plutonu i odpowiedzialny jest za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wszystkie działania drużyny, ponosi też pełną odpowiedzialność za wszystkie niepowodzenia.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Dowodzi drużyną w czasie przygotowania, organizowania i prowadzenia walki.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693" y="1184341"/>
            <a:ext cx="3695307" cy="36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2DD5ABE5-923D-494D-8D24-11ED5AFE7B7B}"/>
              </a:ext>
            </a:extLst>
          </p:cNvPr>
          <p:cNvPicPr>
            <a:picLocks noChangeAspect="1"/>
          </p:cNvPicPr>
          <p:nvPr/>
        </p:nvPicPr>
        <p:blipFill>
          <a:blip r:embed="rId3"/>
          <a:stretch>
            <a:fillRect/>
          </a:stretch>
        </p:blipFill>
        <p:spPr>
          <a:xfrm>
            <a:off x="2205223" y="3618826"/>
            <a:ext cx="3243470" cy="3239174"/>
          </a:xfrm>
          <a:prstGeom prst="rect">
            <a:avLst/>
          </a:prstGeom>
        </p:spPr>
      </p:pic>
      <p:sp>
        <p:nvSpPr>
          <p:cNvPr id="7" name="pole tekstowe 6">
            <a:extLst>
              <a:ext uri="{FF2B5EF4-FFF2-40B4-BE49-F238E27FC236}">
                <a16:creationId xmlns:a16="http://schemas.microsoft.com/office/drawing/2014/main" id="{AE58AC3F-E4F2-4C4F-B4A6-776C209FA06A}"/>
              </a:ext>
            </a:extLst>
          </p:cNvPr>
          <p:cNvSpPr txBox="1"/>
          <p:nvPr/>
        </p:nvSpPr>
        <p:spPr>
          <a:xfrm>
            <a:off x="0" y="70476"/>
            <a:ext cx="9041730" cy="646331"/>
          </a:xfrm>
          <a:prstGeom prst="rect">
            <a:avLst/>
          </a:prstGeom>
          <a:noFill/>
        </p:spPr>
        <p:txBody>
          <a:bodyPr wrap="square">
            <a:spAutoFit/>
          </a:bodyPr>
          <a:lstStyle/>
          <a:p>
            <a:pPr algn="ctr"/>
            <a:r>
              <a:rPr lang="pl-PL" b="1" dirty="0">
                <a:solidFill>
                  <a:prstClr val="black"/>
                </a:solidFill>
                <a:latin typeface="Arial" panose="020B0604020202020204" pitchFamily="34" charset="0"/>
                <a:cs typeface="Arial" panose="020B0604020202020204" pitchFamily="34" charset="0"/>
              </a:rPr>
              <a:t>Obowiązki osób funkcyjnych drużyny zmechanizowanej </a:t>
            </a:r>
          </a:p>
          <a:p>
            <a:pPr algn="ctr"/>
            <a:r>
              <a:rPr lang="pl-PL" b="1" dirty="0">
                <a:solidFill>
                  <a:prstClr val="black"/>
                </a:solidFill>
                <a:latin typeface="Arial" panose="020B0604020202020204" pitchFamily="34" charset="0"/>
                <a:cs typeface="Arial" panose="020B0604020202020204" pitchFamily="34" charset="0"/>
              </a:rPr>
              <a:t>wynikające z z</a:t>
            </a:r>
            <a:r>
              <a:rPr kumimoji="0" lang="pl-PL"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akresu</a:t>
            </a:r>
            <a:r>
              <a:rPr lang="pl-PL" b="1" dirty="0">
                <a:solidFill>
                  <a:prstClr val="black"/>
                </a:solidFill>
                <a:latin typeface="Arial" panose="020B0604020202020204" pitchFamily="34" charset="0"/>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obowiązków</a:t>
            </a:r>
            <a:endParaRPr lang="pl-PL" dirty="0"/>
          </a:p>
        </p:txBody>
      </p:sp>
    </p:spTree>
    <p:extLst>
      <p:ext uri="{BB962C8B-B14F-4D97-AF65-F5344CB8AC3E}">
        <p14:creationId xmlns:p14="http://schemas.microsoft.com/office/powerpoint/2010/main" val="3481718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00B22F79-B991-4042-A840-FCE39135FDE9}"/>
  <p:tag name="ISPRING_PROJECT_FOLDER_UPDATED" val="1"/>
  <p:tag name="ISPRING_SCORM_RATE_SLIDES" val="0"/>
  <p:tag name="ISPRING_SCORM_PASSING_SCORE" val="0.000000"/>
  <p:tag name="ISPRING_ULTRA_SCORM_COURSE_ID" val="D6EDE668-51B4-4AEB-B482-749402662978"/>
  <p:tag name="ISPRINGONLINEFOLDERID" val="0"/>
  <p:tag name="ISPRINGONLINEFOLDERPATH" val="Content List"/>
  <p:tag name="ISPRINGCLOUDFOLDERID" val="0"/>
  <p:tag name="ISPRINGCLOUDFOLDERPATH" val="Repository"/>
  <p:tag name="ISPRING_FIRST_PUBLISH" val="1"/>
  <p:tag name="ISPRING_PLAYERS_CUSTOMIZATION" val="UEsDBBQAAgAIAAmA5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BR2ZU5yu5di3wQAAGISAAAdAAAAdW5pdmVyc2FsL2NvbW1vbl9tZXNzYWdlcy5sbmetWG1v2zYQ/l6g/4EQUGADurQd0GAYEge0xCRqZMqV6DjpMAiMxNhEJNHTi9Ps037Nfth+yY6UnNhpC0lJABswKd9zx3t57qiDo69ZitaiKKXKD60Pe+8tJPJYJTJfHFozdvzLbxYqK54nPFW5OLRyZaGj0etXBynPFzVfCPj9+hVCB5koS1iWI716WCOZHFrTcWT7kymml5Hnn/jR2D2xRrbKVjy/Q55aqJ9+3d//+uHj/s8H71q5PjDhBHveLhAySB/f9wCiLPC9CNCIF1FywayRgz3yaZigP2OeS4k1an8Mk54G5NwazUNG7C+dkrMgIJRFoec6JHLDiPrMuMMjjDjW6FLVaMnXAlUKraW4RdVSQCgrWQhUpjIxD2IFG3ktupQ5/gS7NApIyALXZq5PrVGoiuLurYHldbVUBagrUSJLfpWKxOiEpDHPV4UoQTWvIKkQfKqlhH+qjMt8r1v1nHo+diI8nUYTEob4BNzL7g8FSDvwt7JawrNEqLeg4jZPFU/QdSEA0A8RX61SGTf/lOGq0BZOU37XaUWA5y49iZjve2FEqLPZsUYkT5BTcH3YgSgBDkkAAAUvRfEE2cikuxFHOE2HIZy6J6cefJk24VQulil8q6F2TAlkwlTkXVKQqSSALA/DuR842mmgCnG04mV5q4pkJ0u349kF7FLbh0Kw2RY40xgbYMgPCQRWFCKuusA8PKP2aTRmFH6OCTjX43UeL3vKQYV8N0m3U7KGWG0nXmf+t2jR2L+AErdG1B8i4Z8BFZ0NkbgkIZAHCbtkKD53T7CmAk0+G2bYME/MdaGnd4jHMcjpkK6lqkvY0S4BfjAcVO4NUxOSzzNIJRd7PyC4BhUiblYLuRZgR5GIolMRcK9NHJ3Zn2ful+gYux5xIkh1IKCImX6gNWb8DuWqQjxZ8zwW6ErEXMf0Dp4lMjHPdO4Z/X/V8m/Eq5Zv37RUTR1y8WaoPTvs/h2z6hJsqiqRraou1dphrflPsULX2Q9N6HP0p+kPbUJx4PovE5lSZnXatIFnx+fesqEx6jTimZ7qH62XtiRs+H7sAmGNpeovQWDO0D0NRoO0v5RLj0HRtGkb0Ffc/HqATuq3AFShp2Kcg6t2TDjXdN9ffk7GocugZ8zFVSmrzoHMVGMToO+HNoYhOBWVeCjGK3GtYPZLBV83cxl0RhPpzoBujX07rYK5zAOTKQAu2pGqRKnMwP6kB+ZsQjYeaAh+5yRzVaeJKd5U3hiSB9/Wmfh2oLwuVGZ2U15ukrdpMkfPsaI5XNAonQ4YSe7rr3d8tsrv6VEKCQ5gCLExtfXkYutaTXsKQQloV3gs3Aw+UAsZr+IlNNNrVedJT6DmHuOQYwxg7ZlDwYt4+d8///bEeGRJs4va3d8HgeiRDFiQ3IP9QVUlyj+7QBge78qZRR+p9t63ket5DWQuZOGL3K5401oylcHWXrdeSPI2aJgxbJ9OoA5Ck/aqLmB0G4IwwcEZcJm5GVijCS9ugAiZUukgFONqnYDVMO0PV++6SmUuhsg+biXkplyJAlwpoAjqTiQ4MHOnEXYc8yICig8umTdNz0zglhO3byRStVB9wexTTIFnH+GJRFZDAQNC7t8z6Ju0ubV6cC2GBOpRlaa1bVgMiKJZP9DE+ttOd78qzdugg3dbL4f+B1BLAwQUAAIACAAUdmVOKvR3QaAEAACzFgAAJwAAAHVuaXZlcnNhbC9mbGFzaF9wdWJsaXNoaW5nX3NldHRpbmdzLnhtbNVY3XLiNhS+5yk07uzl4mSbZJOMIUOImbDLX7F3smmnkxG2wGpkybVkWPaqT9MH65P02CIQAiHytmR2M8MEy+f7dHR0ztGHnIsvMUNTkkoqeM06rB5YiPBAhJRPatYnv/X21EJSYR5iJjipWVxY6KJecZJsxKiMPKIUmEoENFyeJ6pmRUol57Y9m82qVCZp/lawTAG/rAYitpOUSMIVSe2E4Tn8U/OESGvBYEAAn1jwBaxeqSDkaKauCDNGEA3Bc07zRWHWYlhGlq3NRji4n6Qi42FTMJGidDKqWT+1ir8HG011RWPC85jIOgzmw+ochyHNvcDMo18JigidRODu4bsjC81oqKKaBV/tHODYmzQFuV47zmmaAoLA1YI/JgqHWGH9qCdU5IuSDwN6KJxzHNPAhzcoD0DNuvLvvE77yr3r9X3Xu7v2ux3tQwmQ7372S4D8tt9xy9ib0g+Gruf2fHd4d9nul0SYO7XCuN1Gu1MSc+Neem2/7Ey9RrcsZHDd75lhmv3uoNG7LeXa9e3AHXbavY93fr/f8duDFQqSdy33HHs9OR1IYpGlAVnmpqOiLB5xTBn0gycZK4mCjsJwOiG+aFEomDFmkljoj4RMfskwo2oORXQAjeeekKQhExKoYV4hNUulGbFWdJoQHIOyWZbf8dmy+t6fri3d1rOvlrXVS2fZjwaRUOKVvT88OF66f3a02/1nHHWgHyaYzzti8ureH5+sWt/JyW73t7npYKVwEEGThA0pfHPsx0MPZmPB1/Iqf0YjwcLlikg8ImEPx+RR7/fuKW+B5aGFxlABDNbaTwhHHuZw3lAF6w+WBDIbSUVVcc60FtaNlGKGgA8ORIK63kY8gginci3ll6HPm3xQ/60nFJG/62jooedM3XsIfwolSmKsMiNEDLlsYnhDRpIqYmJ6SYWJWT9TjHIjxhuRsRDNRYYYvSdICQR5nMXwLSLo8YGIxqmIi1E4sxWSjELQp5TMSHhhMtEtTBFngMwzjRGlZ/gzo1/RiIxFCrwET0FOwDiVmr9aijjBUq5I8YOPb/Qx1+5duZ/f5AvE4RTzoCQ55D2JE7UXfjxHXKgHHIQjwJkkxaaENCzemayt+u3bIGmcMb3N//dmPKLe45bsZ5YyG/OiB8bTRnhaFGJeXAU1lCCFLdGc8CKArkl5RkwJA8yR4GyOcACyQOZlPaUikzCiC1hTy2/3UOMR5cXTBDo8zJiGJDWiPDh89/PR8cn707Pzqv3PX3+/3QlaCKYBw/l0WjE1nxW/ZqgnEvgF0LNC2BhX1s0dotgYuUV/GmOfCmRj4IZMfgG5Qyy/gNwhmTewLZHGefcINzJh+y+uhWDa1BOOnWud7dKnkGjfq/Lx3MaweY1gnz51fO/cpEp7AhqiCiKo83H+I91IXXi+2/zVxPKq0XE/GPUf1zPytm8klD6aWA21Iho8UkNGLsAJOtEnApyhjMYg8sIfoh8+VwX7bKV7azGvUuz/+XeO7hZ7KnaC0yCCRNpb8v0QDXWfIf6eoqafltdDa/dBy3uK9UvO/E1MOY0hlrmUW96M1o+PDhx7+6tKBdjWL5rrlX8BUEsDBBQAAgAIABR2ZU7UXV7UwgIAAHUKAAAhAAAAdW5pdmVyc2FsL2ZsYXNoX3NraW5fc2V0dGluZ3MueG1slVZRT9swEH7fr6i6d8KkMTbJVIJSJKRuoFF4d5JrYtWxI/tS1n8/O7aJ0zZNqYVUf/d9vvPd+QrRGyZmXyYTkjVKgcAVVDWnCJOUanjMb6YPr8vlNHEUyaV6AUQmCm2RgE2YIaYNohQXmRRozrkQUlWUT2dfH9oPSVrmmEpuQZ2rWdMMOjeX7eccifdxdW3XkCCTVU3FbikLeZHSbFMo2Yh8NLRyV4PiTGxsRL+u54tBB5xpfESoejEtftp1nqRWoDXYkH4s7BpVcZoCD55Op2tP07k6ffs92ZZphq3s9ptdQ7KaFvCZJJvCmNN7gqvLqxPXcQKEfzh+Nqc7UJ86XNZN/anwlSxsQvua00X80HBJc/P8jOD+0q5Rgb2QdTRaBZ+e7/d2RST/NX73xD5XJfmzzeveQLBFTznMUDVAkrBzNl3K96cGzfuA2ZpybQgx1JGeTdDPtNHhmD7W8f7COxN5RPJAx3iTvKlg7uKNiH2848/nd+2oiOP7wKIAFWw9GEXYgR3zj0nrATMCO+YLZzk8Cb47oO9bnCaU+I76Yp7OvrGCoGYb8hV2wWo9Le3D1ZFrDwROJXOYaRvOilVgq0aSFnMhJQcxEUG3rKDIpPhteemuvYwmyZ7Bd9rxviLIkMOxdmtjNEM6Dtlux5vR/SR0V3P7CZoJfjOliDQrK/OTpKcTr7uZtj3hfgwPJdJ1cUS3XofYdqSa00E9irU8U1NRtQG1kpKfHZSQCINkkkQ5IMnxHBN/r2PJF02VglqYmjEITdPHHK9kRcnNH74xeIe8LxgwOiWW5jhB2UdPRoBvAKAqK0P53cZZqoYj47CF8O4joL3w0M2INh061Gy3uIQ1xuPBI3v9GBGihvRjoit9zOsbjgjeTFzHFc7Sb3rP63c90lS3V+s9+7GhHGaZ7aaY5ADfTL2jjf0wiQa0/27+B1BLAwQUAAIACAAUdmVOXmP6fYsEAABEFgAAJgAAAHVuaXZlcnNhbC9odG1sX3B1Ymxpc2hpbmdfc2V0dGluZ3MueG1s1VjbbuM2EH3PVxAq9nGtZJtkk0BO4Dgy4q5vtbTIpkUR0BJtsaFIVaTs9T71a/ph/ZKORF/i+BJqUSetAcMWNedwhpwZHsm5+hozNCappIJXraPKoYUID0RI+ahqffYb788sJBXmIWaCk6rFhYWuLg+cJBswKiOPKAWmEgENlxeJqlqRUsmFbU8mkwqVSZrfFSxTwC8rgYjtJCWScEVSO2F4Cj9qmhBpzRgMCOAbCz6DXR4cIORoprYIM0YQDcFzTvOgMLtVMbNsbTXAweMoFRkP64KJFKWjQdX6oVF85jaa6YbGhOdLIi9hMB9WFzgMae4EZh79RlBE6CgCb48+HFtoQkMVVS34a+cAx16nKch16DinqQtYA65m/DFROMQK60s9oSJflZwP6KFwynFMAx/uoDz+qnXjP3it5o370On6rvdw67db2ocSIN/94pcA+U2/5ZaxN6Xv9V3P7fhu/+G62S2JMHdqiXHbtWarJObOvfaaftmZOrV2WUjvttsxw9S77V6tc1/Ktdv7nttvNTufHvxut+U3e0sUJO9K7jn2anI6kMQiSwOyyE1HRVk84JgyaAfPMlYSBQ2F4XREfNGgUDBDzCSx0O8JGf2cYUbVFIroEPrOIyFJTSYkUP28QqqWSjNiLek0ITgGZbMov5PzRfV9PFsJ3dazL8Pa6KWzaEe9SCjxyt4fHZ4s3D8/3u3+FkcdaIcJ5tOWGL269yeny9Z3errb/U1uOlgpHETQJGFDCt8c++nQ3Gwo+Epe5ddoIFi4iIjEAxJ2cAzZ3WtwCw0h5RkE100IRx7mcL5QBQEHC4TMBlJRVZwrjZl1LaWYITg74AAkqO2tLUAQ4VSu5PhirfOuHlz+2hGKyN90+Hpom6n7COudQk2SGKvMCBFD8poY3pGBpIqYmF5TYWLWzRSj3IjxTmQsRFORIUYfCVICQeJmMfyLCHp6AqJhKuJilGGpkGQUFn1MyYSEVyYT3cMUcQbIPLUYUXqGPzL6DQ3IUKTAS/AY5AOMU6n5K6WIEyzlkhTPfXynz7Vm58b98i4PEIdjzIOS5JDoJE7UXvjxFHGh5jhYjgBnkhSbEtKwuGcSW+X7t0HSOGN6m//tzXhCvcct2c8sZTbmRQ+Mp43wuCjEvLgKaihBCluiOeFGAA2V8oyYEgaYI8HZFOEAdIDMy3pMRSZhRBewppbf76HGI8qLqxGoeZgxDUlqRHl49OHH45PTj2fnFxX77z//er8TNFNIPYbz6bREqm9Vu2aoZ5r3BdBW5WuMK+vmDhVsjNwgOI2xzxWxMXBNF7+A3KGOX0Du0Mhr2IZI47x7hGuZsPkRa6aQ1vWEY+fiZrPWKTTZM6kzeDut47m1fv0Wwc58bvnehUlddgS0QBVEUNnD/DncSE94vlv/xcTyptZyfzLqOK5n5G3XSBp9MrHqaw3Ue6J/jFyAM3OkzwA4NRmNQdaF/4sOuC3v99k899ZUXqW8Nz7K0J31rTvCnsqb4DSIIHX2lm5v1zTfblX/SwulrxaveVbe6yzeN6y+rDyA8dU3v5cH/wBQSwMEFAACAAgAFHZlTqG5xTGKAQAAGgYAAB8AAAB1bml2ZXJzYWwvaHRtbF9za2luX3NldHRpbmdzLmpzjZRNb8IwDIbv/AqUXSfEpDG23dBgEhKHSdtt2iEtplSkSZWkHR3iv69u+UjSRDS+kJeH17GRfRgM60NiMnwdHprPzf3DvjcaoKZlAfe2zgJ6hjpRLF3DV5oBSzkQBynPP73IxyvhMya8MY2qT7RVhh8R+M2GMmXiucdCejTl0UqP9uvR9r7Ef1Zlp6raiow2R4XWgo9iwTVwPeJCZrRhyN17c8wCHViUIG+gGxqDZTpuToi8Ok6mGCYXiyynvFqJRIwiGu8SKQq+DuXfVjnI+g/fndK+TN8Wlh1LlV5qyNzEi2eMMJlLUApOeZ8WGF6Y0QiY4dst3EEt425BDl2mKtVnevaAYdI5TaBHl+qG1l4uNxlPnKe2nIa9DjoxWoHsYyXyIu/zNCkS7EgH7fb8gjJB1ylPWm4+xvBy+Fi0DXXvWujjHINYIyScEdp6JjILLY4eU6+9g6ucrCvfzDOfyH1ieFe5YnkRrfdod5Hg/bs2LnS7Z7HfoOo9AXLJN3W+nxuL1V7Fx8HxH1BLAwQUAAIACAAVdmVOu2ykveIeAADoVQAAFwAAAHVuaXZlcnNhbC91bml2ZXJzYWwucG5n7Zx7VJLp9+ixbMqmu9NYaTpNpVOZZqZ4x67WpNl1zLzwLVImL5giKhJqTVNjqUzj5F2wmjJTYdQEAZWaTMZQ0FFBRKRCQUUwRSRB5CDafH+dtc4fZ63zz1kL13K5fN/n+ezLs/d+9v7nTT95wmfl8k3LAQDAymNHD50GAJZ6AwBLepd9oXsSnZsi0P0xgp/2OQDAMy2Gdf8YQ/f77QcAqjBfzlxcovvf5OrRQDgA8PX2uV+jY6e3fQAAzqGPHdp/Nil0lA/KiEpENscm7jjz5A/f/L3b48vwB0yXdKTdrPjqqPfhm8E3F3WcPA/77tfthxaHGTv98H3nlv2ZV2Lv/zUJTP6hXkRvyXd0pNYIGzAgwmSHrHXaUVzEdW8LgMqCCLnTQ48EjSljDYSGFHGxvdfHiVzBIsDcTx05gBBafDljeqatH/qyR70iH5tPzG8mM0uNJjVKWgPVQb/sRaX0cNbF/67ifi8pQi4rsbr2oZO/3ki/BPvq5kpIhqsTx7j9qLy1XjFOT+0LmX/1lryspDkPDo8GZD5nkSYa6lBfLuy5C4jIcAViTEqu4GIaNFNmCWbzanmYGXVtgMMsTb07vQS9QfpngA9FxichrWSkL2Cl0Vfz2rtDMsjxU14Hs5aVzOvJ3whpfVyj3Bh3CLBE/0TG3ACxK25g/bp10Xf6B1cTmzfAh0fRtyzWeuu1SKOqbcXZ/l5IDQM8O6FQNiobltJmFQRtddMG+TromOPAL4Dl+q19fKiDVcrHd5JEAVqpKA8gzFpBWhmfw5UFIM2wPyF1Vo6jzTYDG6vMvW5TvTOR5M+UkpFt9juCY6hm7srLITpG0WcMlkPqx1dWlo3vp3aBp9/ABjxsEu8ytSsLqEdMT6UqqQJN2FhzHiviM7v5EV7TA9m3f5yujEFHAiOwv/2d/yJfKibjZgZsVq9FhMRsexZeaMxu6rjZYXwG0ipn9UP/Xms0easfKb5LoE0+1oTNg8CeCK+ZD69ubyCb7fJv0S4uSCKvzK3B2bKK1NoDpHVgDvXIz6cgMHcUbouPcbv5unkfvt2Lyb/5+lBz5OKwRdAbw2Ut1YFAmjjrH4Q6chDW0XcsIoPcNu/ymKPzPkhjBLtz+qX51L2me+XrSbmth7qtZt4uXf0AQaVFDkri7YtNqBLOR+uHItg/LMZAEfgfLalAuTX1y/yZzZUdnmNtzk/FPRxEnM8HN3GOVVtUzQWoOgaioba47psBEee0g23ypsmLU5N/SbsnULLJzfYp42BCqlatnZ4c3z01XSRb66075tQkzRQP/NEcrBkRgGxRuhTxtHiVYK53RtIVfP4Zrb34h7/OXmqHyBp9/yzSbDtq/e0g+eaz0UR08fFtJSF7XdmjIInN2UyPxn39zr547nETBFmG9BepxGPfrI0PvzHky2YIz7xU9U3AsyPhERPK7Kte9AIc0gP8qojOaWLnuumV/dobNPsRQwCphkirX+6dQGGPl/CCUlnGDcj6L9oPNTrdajykXFaSXgSaHU/1mLEwvQX+HuCpxILlwNhI3GDkYn2CBHCYp276vkWO8H+ThOBQ43u37LhuNy75bU/y5H2q5DIYXvquY2AmLrjKk5P+BG5zxdfX95tCsfWdMHZ03AmJs2SgtvoaG9eSEJgj2UvPUVg3RYPtHenVQHI4igDKDuMmqN0cJYqNEoQbSeMWaLNF03WZZzHmywbdyfBh1BBswRgo2o6zJxVaai157cYTx9n5cKb88uaCG2hSYnKfNt2WCp6Z2UFTdVNTTT8QE9Ma45XLS0q/7T+ue/0cxaLTNDyBp4W4vxrl4uY8nyvi3sCx9oy+U7l/12RG+edPL+9VyBrh2Ufv1/3+NKd9Hz1xOOSphJ9cai3Gov17vvcNWhyQwkoJnw4uD7SfQLHz86O/lYhjD/A2waDgGowtTv7GVey2vZ85UX+EzRpIEivzPcxQ2ULP9cNxvpLpMKvIk60TFjxbFiXQy2iyb4qXjy4uqAdzBa2qCyg4DIl/l1w5oQ4uDc5+BGmrliIYQqdn4mC79FF75FxCerimiZitratTPxJsctsCnoezB9MRpi6mr9nUo/AA4SbvGhkFHU60kjhcVjdxAqdm1YLZeC4cecxo3wOHqhjZqrbalonxtphZYSlvQGmlGRKAQpzVeZoKHp7jInmtpGntVxOcMPLGNlUNbGDsG552FKqd/tOWNzgNJ9xTXAqZ5Y/NyksxW9V50dUe9D2Jb0SRP0HBPAiDJVW0ukkgeqfCxnqPxRfUJX1Vit2bfla+qfRSX0cFD7w3vVTMLpb392/JE1sXiZKjtnKNafnccGZkTOFN0qOTzh2u2ZqK/fuy213E2YO8X+tXVkgq6MTiUSg1hBnz8BITsvIXHsdLFxyuuEeQloHadfXQ6hR8ENOexhLmwxny/suBoY5xUfIU8XhUthiOl6iTd6bhx6ItodqYibkCgYwD+J11S37XRK/IFpAkg9O2OLqEEmuXhudZX7UuYQptGZsfy10uKsi02X30JAyg4GMufKOptjoKD74hmsF+qPvircLtcqFxC9cnRTR+SDK6VV1AN7lneq7GVl2c55a16FIo6r3QRbmJKzjUGoWjw2EOnMuWUL4rjqu05VkGEUMIPhabQXovkcbzjnVxmx8FMQ/95YIofd+xzTeMF/3R3cmUlBVufzacvSYHF/kVY/Tnqnq2B4nU1j++bZlouqJQXhA90TdVR+QR3jmAMHhGcpRkdPMZa7oDAUe77ZQmqg0vPE4EQ9kgRADs4ZUDA26BIHXBj/ktbnAvcQ5UpBqYfkS9LZZ1Os3i1S0D48kw0w7BAFe9wnXiyNJ2xYmXTTW+Kf4ejMuF4y+XgtBTf97nkH0AbUiC2PndHsaEC4MTmb2hzmznVl5rcd5WjM131rfwLxGy+tbqena/kyeFidLFdWQUjZhA1ZJXSeD3JNWyXUReeGAoHC0ja0/M175gQMjYnx7rn2LdTHDyTZF/Ui6vK67mb8Jlhf/V1UEuWo5Awi5dTmGOOQY2roQgK5GwmEJbhlu+RacxuSLXG0iDEu/troHh8glLmAPiTTtINZY8Nx6aOeAiUpiugN8WFp3JgodKfpNyXGtTrFNTueHqxHsKm0lma9Vl5m5ci2vwOiU8RNwjh6P4E0koWClz2C9/rpD4ryoxNVfmHF4k6msjhdh3jOwwijdv2DudL9bOiLXonoTalTGkHI6mgrYImOguokRDoJY226xvMtUOvCgCxJIF5wawA/32tLkh62HuvCicuc4dvZweWapnfxGU6bDuOjS1RpbAszWdv9pkYw41/Q/ImT6kAjJqD5vg2nB5XT/ek6jAv2ngUoV7ssUiuxcNeUSzZl1cB7MFX7SMxjTudHoZh6KHT7kSasy4E8GhkPB+wkxrCubAmC4WfLf1H6FbqJNzYSks9X10hZocr853vS0NyZN7RSmzW+Q82n2FpyvJI1t4bKbVid/8j/Qy1eQxT3OZyGrjqBpb5lqJgRajfRPdNZLNt7cmvt1+iCmUGllf8HubMeO1Zde6h+FILJjEqpAw4dP5L3IJ9SG5/INZ4u3G7bZgGjvhvvJyZgk3HLXZ1EpMPqNOr6hpfh371RrloqFaQuzONFFfddTKep6UxAvPn+98rqZiig+VNxU9IpxBv9l2NkxbtfKaOJxItS46cdXvz967kUg7o+iVcXC6sIJm9tLOpIR8SxJp/czvq9YJBawp/Ue5G5dFBhS0zFqPbm5LjuLl17lmQ5hVLFV6EdkSacGTJMHU0oHz1nbQrPdQa3WoAMPV1kPFOeKY/+Swikmmd8Xi1nol/Bqy3jIoBaYNrZbVpjLso+fqbd+2NOsN0VpMW9NTKYepi/TYnVofsXMaDNINWfTjtjewV1w4Y/wa2ygefywFRnNLuMytyI1ed8jGm8kZZGrJZI0b/9xUVWKmvLF4eYHr1GgqWqaLhi/eKK5VR6FuSyiaqZ51GXInstwl8VeYcrW+SZJ6JqyrXPeUeG9kR/bfvx+9/2GfOiv6rEeBcSlXdva8u1Mg6FQkWpqXP3T/l/WRHowBFxK9QEGkV1nyjJlc6EPupn+sd+IZNbO1RvFYd2VomyuBrRErxOfjgnnUbTUenO0gqFoxw4qmnWCHjGWFYK7UhspN5NzULAgqUVo2CC/mKB1T77remvaUsKqgVjy0uJfphiIU03ni/udzhSIuG7Ap/YhE5xBv2MGAA7pS1eJs6gK14tqxtl+qZJjW7a2BhT/kqPpmsFIo+J43NUTLrtaijNuDc7uLAnIqxS4Y083w3DBLn/5c45FAm8RrInKgMxhknv4z0ssBQcRx/mZ5YBF0ymxC4BSQvpcAl0YOFHHogVA2S+0lXsfTLt5HI9Bz2guF+dFxvkgPyXyD4qG7bjxMsy3dTdAmPunJXM7O8R3vhgvy3V0hKE7/dl3A/2mOUrtcSJBWdOwb360u/uhaY9mZwH3sOD5VxSNky5lVFVV7smk/Rbf3USXjXVO8FqKrKBKK7y7T4IJSIkR1wi4UDo3tTWQOfp3qiBucu1PIgYDMptL0U6Wy061y3aUO28Vgu3/EfktwoMNHFLAdBHmf0WRVHJ+uuvYQnOW+ZQ9DxGRVcqd+k+SVIJ/DsKwJxYnWOpFTVit5VAod6xElYVUUfZEMlu3IpnItzc1N0+OAoQ/bR7dOuLDA5qXh60yh4Ji/KowmXW2uT7uOebWq879pLDbuqJ+CiB3Wzmw/wXznR1M76hP5idGkXLZ9afsZ6zTZbr2b0sQTvx+bLOpJOtbXokpHw8VDOxNNsOpk9vFwzZ1O4EWse1q4ABkDQyjFZS2N4kiwuMj6Ksg5HDoBlP8uBb8ZsMDKVYLI+fkAuC1NP1O9CNNV8kyTLJMQVPaQI/gnyheso3uOf1dI9YGT/vMwkN3G6nPKdf+SkI8sLu1DJLFayKxpEH1AFYJaidsrT360RZVPY+qHhoXZi1p64r3IuE2xipmeXxN1XyzW3vGdOT7UR90Vf38wvdDkCXfq7L4iRQ3WQUT8fPgpy3afId6Lsw9nagfrGrbuSTSxLrI+L8K3NbgfxrTyH8rvl8tnjH+AtErDP5u+dou6irHTF/psUa3ad3nuHqY+ps5y7ffY5eWlHmLOm01y5OezGCmvqbmJmY5Jvy/hvOtPZvKdCtz9Mh1IuM9XFZAhncW5zZOfWff/ZrJ0bM47/vkEqZsaLTdAWsvyWemfbV301EHU90mW+UGAU3OR+YIuSRD9+Lx1/hwBMSv0s7HxyfnZOtPhIgTjIJIDUbglkM9EhQ5s0I2JglH01xn/QxTg5MEFAwARC/IA3p8GasDTLQtSAE4LAgAltxaIgK4183YB0jYZYAaYAWaAGWAGmAFmgBlgBpgBZoAZYAaYAWaAGWAGmAFmgBlgBpgBZoAZYAaYAWaAGWAGmAFmgBlgBpgBZoAZYP9/w2YJDeqlVZX1ShePzMy2Kycgj26sWbHhhEvm1+vW3jC5d9UOyN+/53pe5Nqu05ce7D+KeNmz7esb53ec3xC1vfd83hvv5Moz3D8EQNp4o6jYiaaJCZ8qcgTjlqxGhRMUstqpAs1SNpTdrxPU9K9WGz5pteZfrS79q9WKTyb+8q+JDp9M/OZfEw0wA8wAM8AMMAPMADPADDADzAAzwAwwA+z/DpbhuKS9FOd1wXPmQ8eISvGou0E5qz6SJfOqDalF1xbXNvA18yvffhARuxDFYzcoY4MPbk9FBtRGZW4UUnmNESMpFtXvpJu9cckjPyJYnqXASdgPvCAen281v3OVuMVmrN90RPZ7REAtmKJxKg/DX8jl+XjaJXBXq3vd0/pTtcOZ1OURVKp6cXDWNA1l9z5TVgFF8lbp9WecsXka0uTQfkjJ54zVBO7uzPQ7jcHc9boXOwZIPrcLHp2YmJr2yn0yX4jgUetdev/dFRlMZVvRB8z5KYUIyLpu4cC3/jKue1qCOeJcvFLsgUXJrneLcal1ycOPzaUzTLBWxRyvm6aAZt6xx6UzQiucJUotNfNvFV9qmHhjKpCNUYq0ljGN06Ok1NsYr2QIQj1VawpJDIRxeOdHLM2dphqUoZqpKRH9yO4gSHM9BSzvCcktR3QlsBNYHPAfDBf4tdya+uilc/q9GCzzr5BkgSes9Nqd7hY+5i2FbknDnjr8hz1t5pKClZpS6+yx+9x3lQ4Mya6Ic8aVa86RznV6nbqv6RJUTCVKJb3K9UslquU/C8cCd2YlnLraGUftb/6HQj+SWcnbQApgdLlFhEYnvu6gNMr8KxNdU3hxiCCEGkGtbfWQfbt5Ior+gN1RiQp31x+SnQ+aAEkc/S2bggZKmv94Juw1U6BLFg1tPHf0GcMP2r+7OzCBWsQns6KrcSrquQ+FBDWH1jg7Zfv39JijT8vyn7eugV2Addb7sT2dI0YtXkXmXyASSURUKFHGSQr+waWS3k4cHKnOKVMn/A3o9bRa/SBIWWEOX8anQPl5B4fYK+eUuPqj4tSTRiUcyJ/V+eS3bp93CeqL4EVDrlLTXT4/SkRtIysaXJNjYyntwNlbfEH1E0oFjb6stDCHty8mG4HJHOxBukvisEAB6c4f64Gk3aRhyt2u/00WorOG5cWzo92F8fWG304QoDUOx09IpgQV5tmyB7dV6KrVRpNFlLfdZY4TzT6VsNPQj7tZJwfex4/HrLrDoIX5ycfC9L6O6oRAXBP6mZQiMUIZzRmkSOxOK68FUxAS9sir1aBgtGq4FJqV8slET0lzfCfyPXR4wdijwJgp+q5hhPoqO3PaLmmyIyV1dCRrSfvgc0m9fEjGQiJeljumjg65Idj9e3+IrdJZvfT1oM7qaWX1FXJIDIQ4XFVl4R4DDWHKKWqiJI6PMCtDea0CwvrOo8dfm9GVCF9CoyqCOuqsVyGaHX3cj694POeMmiImZXU4n6IvEasGy0obpy3psqTtDTAQk+IgWKJweUY/Q/JP0AXkGbP6nBH1Vgkkmoo8WLzkvEBZx/AZiEtYvykX2iOb2FxS48eQJpu/ItKbA2mL43sQZPf13oQQKlE1Uk6Y1eY3us2S3RdPvjYDe2ADOJw8ZH+FXoMTlaXEx09gsxTJcZIsEBjuitYoOPTYuqCEgE96PW6kVbn/QG4z9feIjWrEZ2HYCLnDOxUZj3p7fWlWKoHhkOCFdcNLbOkr+eM9VY172a7EyOEKOpyqcZE0RznGQICpzgI6EsySs/kkGNhW6yxU1riwlNeXl4ifHwds7nhWGHBkpoK3UTT0+vWzb1ymYn5+EXvrckiAQ9yhIdX53rVLdp1lC67w4gpFCKIusGctoujCP1LwEp+oSmkhzec5sRbPI/ZdLV00tCzDKdpNWOW1KRHbjxQXTy0hBSmjyDNuiofBRnG+8vpxdd1ovASLgDSfVUb71q5kAIvQ8ZK5D28BXG6q+ptlLoN2zel74bbmnDab1q6WvUKK25H6opHOLyLJfmfaCMIORllWAEbR5fB+MHa4IKJYHitFFtDHHvFya2CtznxntmY4qxyDvnBG48Eq15zspKjZlVALiZX6Yz0uIYk9tni9N6vsfTfxfODaqKanJ5bUPfY7lSEvox0+/LKXhXClv7hzly8oweNYfwST+ojI4zxL88fvB+sa1l48Hp3In80DglZJlGs9gbuBXVImCd1BEUMa9meWPQSTWv+EXWi8miDBtjHsogtyGG25xTB+DczXT5h5rR+ouIVmL+ut1H+R6O1Dz9mk1Iy4AGHTr0Ek2GZt6JZ4X/m4sCq4zep69bfBmeVJwKyNAXW7INMUC073zFqxSOJjUcTRNJvHWNgH5dY2FoAZmQ5hh17U3GqEpepClZcR/Qx9OkIdOZIF5CDWFzKW/X2QTysgLmm/QO+x2noJg77G1uwtpweQYpzXel//SYLFCNvKQs8ClzQmCwtK3XZVh+4Ra403URCsHAbL2Q+SksgdnkvVVu3rsyN+z2USpNdyUhBQX7MPU8caZzcM4puPbdmakynwKTJndI//M652afZ4eAUacjMoEb1REmqmCd+6xu7VOy+KxnUuCv+6HC2ow1NZiFHyk+Uvt37Noj9KXFkiT77lp04CKz6OTLVZL/ru6lW+PNZXgbPhz1ysH8q60ml+TJ8VPfsyp/lhpXMZ01kGLKhpZv3zyZUIuo3SgUmxeBBtYWbpUC3ChEWE7nY8gS37jjIzxL4YctOcE+BbiciJ/e2NS1DcmfO7EZf8K6lPDlrSpbrS9XOLXThTiRhlTedp8EbPs3gcVtjo3bsrSh7zgIXLSl68RLDoDtGo8fJpxV/uobaRIzm79FXkYuc+UeL8AbfiKY5gzqdy1kERZqufbQjcHzsTDE3KGgqMrf5W/BGZkY8x5/SEPbeQ59IfiGMhmxgZTznF3S7m0BL8XQJ1ZEqsqwV+iVaUvEA1+YmKfAPmJ1zBQ0DCIZ7yfWwyTIA799+jg/QmfDG0Z9ZUVzdS9Ke0ovCJA406n1gJp7TcszHvGVrrC0rB4YUaYtfboMR6eZEJsWzxL7CttmyHjjuZkNmJbfdU6Ka/LyRgaXZ/Rd+BU43bY4kDlD11mPmoildeLPILUj9LIQjfOHV7lQ8e1wR3uojqIwHSqe4n6HpC8jWEOtzUKP4n3MzAjwi5qGPkns+JZ5KIUOAXLpUoryyz5mnaMeeyM0ORlDNW193tgeAEXYjNxSuwoEC07EKuQh03/e9Rat4uLcX4yyKNKbGjSRaLKz8E0u9Jej48EbYIo5pdmyvvXi1835dHkg0UL69A+BJtIaOB8Wo4O5P75Mts4Qb1xKMUMYawmZGhTiEZty+o9vxUbM0BMQTDp+n6GzAhFCUdNMWmzk6N3AbVp9RnrFnO053wePgPnUSzF+OCfU7RKpfr+rSF1u/BXMECU6wWTtlOhP4hBq9AhbC7dgsWNF6DB4PQGXFW603p+3CTDl4q4pNxDe7xDWhx23k6XOy/pk+8op2SuVZ7ZLKQ9AhfHqZrfuIO0XqbHRLyOFXlMPB86lrEwpveqdC2jlm7OT6CLEkz2kqdatw+iN68FkHGIvspaBohORihDjM3in8nBoEuoMdQPvR7cn6iIERSSZqNr/fVtVoU3qLGDk8rRlJH5RX+3f+8Zo0fCM6V3x0/rc+g4uSLVhKpiEBtnI8SJ5925EiOdCFql/mD0M8pYmwnfYfSIWsjpue86BvX9731ox5tcgZlGRCPK72TCJm9FpyMjeh/ciVD4EOyn7tLj+QVlVJYwo8ql+Ef+1mvegi1rctKGFdGWQhJGRJihRGwHlr6K+pGphjOi4b+yjRHTCeZe7rXjgIhaQhd5dxoJXB7orK/l+xgMfI6ETuyhEQt1ncpNccaNrbGJNcUfLoWrYSZECxlkILQf1nD4o0Qg/M6gTyKyCB/G8KNn2gN7JJm8iyt6Khl/JQiBAR/Y7y4stCrO7bQx0qqbLGTnQc0mFLUjupxDCYL1Ev8srjQQ97qWE6bGbQvp2k1Y8EOVtc+vBz52Sz0Pz8JZkQ0npjhRRELT2obHL0CrvHP3nvef5kyXqOPhC3zHqzNaIb814NHV4Ouqc5vl+j7GHLhbtbyYtBvSVZKgWAME2JSkl0IxGTR5PCNLqDZj8JuKA6dUJESykzVXfYBc/J5L5r5hLspRV2e4CndIUIVuH0K8DcMjO1TgcSRnYi+PjqX5xYH9M4wk7yH+vEnPvUH0t7aTn0HFTMnudtBc6ckjFfqhoePNUC1Q7z9gGKPyfaOEUzqjMA0Vv4I4+W2vnWEgswHaadZ5TxSDO5CVvmDL/+V/X/oSf09EbNjizX4ofkOscVGPdchxk+8/cnH5q/w4RuBgXbKu+CZhyFZVLDZjEsZqnFUuLd/KGKzjkPUn9rbuC4lMIFu51rGS9QlWLXqORsGGj0OKF5WIvAL+SD8QzZdjVFVyGSuyHsJ0x5XeXrzriLthOeHznGkpECgdfdhS06/e1poc/7x238yuCf5Pm/ZiSl2P3EnUN5oY1k3ewnoxAjWXu0ySd/cFc1x0xWbqIVBg5LSAMpqAQoQXOn89HQGky2bxXX3G00+Y6tCno1nmvuU54aqFOl1gXPfYIyBBGrqi7QqCYGQoqQKin+JCN68oCRB1So7WN/RHS2TI98u2DZhobr5a3lUboIixOXu1Bobxehmb8L7xQjO5oCOt1V0GWi9C2m6m5BSm6zVKHl1zXxpTKo6yHzmI0YwO5XaK/5S34aPPlTdXZb8D1660/MbDtq96Zgnaml73FPH3FUXBTUPGrWaR91ylgB2EFqaU+nAj54fba/W9v7zQMrDn1byG9UXraDLS1pSpmpiGr+czKXNEJyTVsU0KEqFYRHcTZ38r+eH0atk4/YjS9pUXu242UnRSC0n1Gs9CJwy/bMQ86YyrMl/flUdalmJ+cyQj0+5j6XrBc+Pb48hQtokzfMvAYlZ/w7ZLsky8tLejQsvAo7Vsh4BBdeIxSYL0u6fVXuoJhj2vfn/c0k3rZQkSKkKWXj2dudTUWBnLKByWDdARpsZL+hQeE5i0Ukyev6EBdJeVbzZ5f/8p4UNMutu5/LYWeiFytnVPy52RPesel899/zY4ROH8Af+c+N/AVBLAwQUAAIACAAVdmVOKji70EwAAABsAAAAGwAAAHVuaXZlcnNhbC91bml2ZXJzYWwucG5nLnhtbLOxr8jNUShLLSrOzM+zVTLUM1Cyt+PlsikoSi3LTC1XqACKGekZQICSQqWtkhkStzwzpSQDqMLCGEkwIzUzPaMEKGpsbgIX1QcaCgBQSwECAAAUAAIACAAJgORKqQHEdvsCAACwCAAAFAAAAAAAAAABAAAAAAAAAAAAdW5pdmVyc2FsL3BsYXllci54bWxQSwECAAAUAAIACAAUdmVOcruXYt8EAABiEgAAHQAAAAAAAAABAAAAAAAtAwAAdW5pdmVyc2FsL2NvbW1vbl9tZXNzYWdlcy5sbmdQSwECAAAUAAIACAAUdmVOKvR3QaAEAACzFgAAJwAAAAAAAAABAAAAAABHCAAAdW5pdmVyc2FsL2ZsYXNoX3B1Ymxpc2hpbmdfc2V0dGluZ3MueG1sUEsBAgAAFAACAAgAFHZlTtRdXtTCAgAAdQoAACEAAAAAAAAAAQAAAAAALA0AAHVuaXZlcnNhbC9mbGFzaF9za2luX3NldHRpbmdzLnhtbFBLAQIAABQAAgAIABR2ZU5eY/p9iwQAAEQWAAAmAAAAAAAAAAEAAAAAAC0QAAB1bml2ZXJzYWwvaHRtbF9wdWJsaXNoaW5nX3NldHRpbmdzLnhtbFBLAQIAABQAAgAIABR2ZU6hucUxigEAABoGAAAfAAAAAAAAAAEAAAAAAPwUAAB1bml2ZXJzYWwvaHRtbF9za2luX3NldHRpbmdzLmpzUEsBAgAAFAACAAgAFXZlTrtspL3iHgAA6FUAABcAAAAAAAAAAAAAAAAAwxYAAHVuaXZlcnNhbC91bml2ZXJzYWwucG5nUEsBAgAAFAACAAgAFXZlTio4u9BMAAAAbAAAABsAAAAAAAAAAQAAAAAA2jUAAHVuaXZlcnNhbC91bml2ZXJzYWwucG5nLnhtbFBLBQYAAAAACAAIAGACAABfNgAAAAA="/>
  <p:tag name="ISPRING_SCREEN_RECS_UPDATED" val="C:\Users\bartloszewski3456\Desktop\Wzór szkolenia specjalistycznego"/>
  <p:tag name="ISPRING_RESOURCE_FOLDER" val="C:\Users\bartloszewski3456\Desktop\Wzór szkolenia specjalistycznego"/>
  <p:tag name="ISPRING_PRESENTATION_PATH" val="C:\Users\bartloszewski3456\Desktop\Wzór szkolenia specjalistycznego.pptx"/>
  <p:tag name="ISPRING_PRESENTER_PHOTO_0" val="png|iVBORw0KGgoAAAANSUhEUgAAAN4AAAFACAYAAADTfMIwAAAAAXNSR0IArs4c6QAAAARnQU1BAACx&#10;jwv8YQUAAAAJcEhZcwAAFiUAABYlAUlSJPAAAP+lSURBVHhe7N0H2FxV1Tbgj6Kg2FBARRHpoBRp&#10;gqIoSBMUBEEUAVE6EqQoXXoLvQYCBEKCQEILLb33RhpJSCC9k4T0Ssr+1z2Zxf9++bBBEmPIuq5z&#10;zbxnztllredZZZ898/7Pf6tMmzat1rvvvlsmTZq0ZOLEicdVT6+Vj4G0atVq9wcffHD4E088UZ5+&#10;+umH69at+4nqR2tlZcqf//zn79x8881d2rdvX3r37l0aNWrUtEGDBltVP14ra7DceOONm15xxRUv&#10;tm7desnIkSPLo48+Ov2uu+56skmTJjtUL1krK0OefPLJXYJoXYcPH17IokWLivevvvrqg/HnhtXL&#10;1soaKo0bNz6/S5cuSyvGD1m6dGkZPHhwCUK2OPvss7euXrZWVqQE4T4Vke1vU6ZMqSh89uzZZdas&#10;WRUD9OrVa/Stt966a/XStbKGysUXX/zEO++8U5YsWVLmz59feSUtWrQoRx99dJ3IgNamnStarr76&#10;6sNbtmw5nbJFOkdKpB+TDz/88H2ql66VNVT233//+sqLD5Ko+Wadd955v65eulZWhFx00UUb1atX&#10;7+lJkyaVhQsXVo733nuvEvnI9ddfP2nvvffeq3r5WllD5cgjj3x84MCBFZuzfdqfMx4xYkT53e9+&#10;1z7I9+Xq5Wvlo8rNN9+85zPPPDOWkhcsWFAhnoiHfCQ+m3jaaaftWb18rayh8pvf/ObxQYMGVWxe&#10;U+bNm1fBRGRFCw477LC1UW9FSZMmTc6bOHFiJaFPwi1evLjy6u/4bF6HDh1OqV6+VtZQOfvssx9/&#10;++23K2SrKbAg+vXo0aNceOGFD8ela2u9FSE33XTTtcOGDauqeZlQtBTDIf0455xz7qhevlbWUImS&#10;4vHx48dXEfD/JZ2xqNesWbNOt9xyy+ert6yVDyt16tTZ+L777ntt+vTpFSVnbp8H6dixY4nC+7bq&#10;LWtlDZW777778chuKjaviYGaGdCkSZMGDhgwYMfqLWvlw8rJJ5984h/+8Ie5lLq88HBkyJAh5ayz&#10;zrovcvx1q7etlTVQ6tat+7gFtuUlIx4SvvHGG/PvvPPOY6u3rJUPI7YD7bjjji9de+21FQXnwgoF&#10;U3a+Fw1fffXVHldcccUW1VvXyhoobdq0eXzmzJmV6OZQZiQW0jG3b99+Se3atc+o3rJW/pGEvtad&#10;PXv2QW+++eYVV1111dX77rvvmT/5yU92P/zww8/beOONJzZs2LCiVA9NHXPnzn0/vSAepP/xj38c&#10;GQpfu3VoDZZ+/fo9zvkm0bzWfK7rvQ0Wf/3rXxsu/zC9S5cum/Xo0WP76p9rhURBfOTYsWPHU96o&#10;UaPKRRdd9N5mm2025lvf+tb8eC2dOnWqEAzReDwbZJEvhdc76aST3t500023qTa5VtZAQTxZDtLl&#10;a5Iwy46pU6faw/n2s88++/5OpjFjxuw9YsSItu+8887wVq1a/fX3v//9ptWPPr7SpEmTzzZt2rTJ&#10;tGnTKh6LSB0PPfTQsvnmm5dtttmmskxMKHjGjBlF6pnbxVIir590ySWX/Lja7FpZA+Xtt9+uJ+Ll&#10;kdHOe9jI1DMc89zIgA51z9ChQ3caP358D+fJkCFDljRu3Pi1IOeWlUY/rvLAAw8c07Nnz9mUlh6M&#10;3HHHHSXSzBJRr0QKWjnnGqnmddddVyFnCqW+/PLL5d577/1Ltdm1soaJ1PHdd9/9G4xkummFkyPO&#10;iJfYue222+Z+5StfOTzefvLCCy98VPpJXEc8hI9rbqw2/fGT8DzrNW/e/CHpAaUhVtZtzz33XNlk&#10;k03Kd77zncp2IOJzuxQishXfxyPpyYJ0rr2s2vRaWcPkrbfe+lbgpOKBYYCo/eN8BRcZ9chNN920&#10;dMstt3xl2223fejyyy+fm58jp8P9L7zwwlv169f/eG6sb9GixVYDBw7sj3QimdckXteuXUt4rbLv&#10;vvtWPBuCOdR2tWrVqhTRNeWll14SHdcSbw2Vc845Z5+bb755MhJl1AuCFQ/UYQZ+ss67+OKLK9lS&#10;kM83VyrnkM3hWy2u932+Nm3afDyj3tVXX/3r/v37z0OoJF4qjyf7xje+Ufbbb79KdKNw11lcOf30&#10;04uvh5CMeK+//rra79lo8zPV5tdYadeu7ibtWz30vQ7N636/xUt37tfixdv3bNr0ng2qH6+Rssce&#10;e+x55ZVXTkwnzfFec801xdoAEjrnIM5/6lOfKvvss0/lcxhBNq+ZlpIg36uPP/74x+t7nMcdd9wn&#10;b7zxxroIRig0FUQoTJoZCv9f0U3EO+2008qYMWMqf+f1PNj555/f9/777/9KtYs1Vtq8es9JPTo8&#10;NqV/1/pT+3d/YlqnVg8MGfbms2v0tzN++ctffv++++6bzNYiF0zUrl27ssiWpMuVbuc///nPlx//&#10;+Mfvp6Uk8cWJk7Fjx7794IMP7lbt4uMhkRp++Y033qh8uYoiHKkUCvL6s5/9rESeXsaNG1dRFHI6&#10;zjzzTDsUKud4L9crsg844IA3Dj744DX2ZyDatXt8w/JOu68M6FX/gVFvNi7TxzxfJo94rrz1xjNl&#10;2uSOV1UvWyOlQYMGfx48ePBi0Q3ZlB+33HJLZZEN6TKVJGeccUbZYIMNyoknnljBBvGaxIMhMmDA&#10;gHnt27c/utrFx0Nuv/327fv27Ts0lUGhNZVCfv/735ctttiijB49uvI3BUsVEE8NSNzn4O0uvPDC&#10;OSeffPKvql2scdKhRd3LenV4rN+wQc/N6tPl3rJo+qtl5ICHypB+9cvA3k+O6d/54aOql65xEra9&#10;K4jyPskiWpVIPSvEY3vHnDlzKpg4++yzK8S79NJLK3/XFPhKJx/3Lm3SpMnt1S4+HvKDH/zgpFde&#10;eWVBVR//yzOl/PWvfy1f/epXK0p2HsG8nnXWWeXFF1+sXEPhzlPmH//4x/LDH/7wrGoXa5x0bnH3&#10;U1PefrZMGNqovDXwyQBRrzJlYrMyZuDfyoJRL5S3utft3LHpPWvkw+HrrruutrKErRHP/tzLLrus&#10;8l62g3SZaiLcuuuu69lu5W+YqYkr4m+Z1DnnnNOw2sXHQja47bbbnujWrdv7SsjXmkqqV69e+frX&#10;v155nOAcb0f+8pe/lPr161fOUXamGNdff/3SHXfccY3dp9e5Re0nJgxvUKZPfLEsmNWrLFk4vLw3&#10;a1CZMa5VmTOmURnU495B3dvd8vXq5WuMBOE2CEdbf/LkyZXFNeVFu3bt1PQVDCCe9DOJJyNaf/31&#10;y1NPPVX5O8uXmgdxfaSavR5++OGPx6/UHXXUUV+I/LxzEubvSZs2bSrE8307ykvF3njjjeWuu+56&#10;X+mWiMljjz22dKuttjq12s0aJy1b3P63Lj3uKW8OaVh6dKhXlswcUob3fLn0jvf9ej9U2ra7q3/r&#10;V274WvXyNUYeeOCBnWrXrj2UnS2qsLttg5dffnnF7jCAkPAhIga+Ko8T0rHn2oFjebnpppsmH330&#10;0ftWu1qzJYrfz1911VUdMif/e9K/f//KsxgKlJvn9Y8//nj51a9+VVGyc/J8XlDdF9GwdnSx3rKe&#10;1izp2//5SyZP779g5qy+5e2+Dcp7E18p4/o+XiaMbBngG1H6DmwTKnt+jYt4Bx100GlXXHHFexx1&#10;rnDffPPNpU6dOpX37J/EQ84DDjig8igqN17ATk3yZcQjtWrVmnTggQd+t9rVmi2IFxGvfaaOf0/s&#10;aNl7771L27ZtK4pL4vl71113raxsIV96PEoPg7T+0Y9+tEY+ywvAbBZHxymTBpT2r1xeBnW8sHRv&#10;dl4Z2OvJil7eW7y035ylk79avXyNkajXrpDlIEw6Wc9y1flw4dFT2l/K+f3vf7+CD89/3eN6i3II&#10;mK8pkTlN+sUvfvHxIN611167z/333z8yU0fKWf4glBpK8V27yt+Z3/sR091337307NmzQjznGQRR&#10;o+Dudffdd3+j2tUaJY1L4/UWz5n8XP+uz5f2L19ahva6qrR76dzSqeX9oZ2lZdGCBZ2ql64x4hfm&#10;wpk+LeuBF3bmcA8//PDSpUuXSn2PYMjHMcPAzjvvXH7+859XSOaAkSRfEi/Tznr16k06+eSTPx7E&#10;u/jii3/tqz//LOIRz2L+9re/VciYXo1ybSVzniL9nTsYoliedemll/6s2tV/nTRufNx6P/rR/6xf&#10;/fP/SOdX7n90WM/Hy9zxTcuCKc3LnEktS692j5bRQzqGjub6XYRfVC9dI8SGiHCkfZGLnRHPJufv&#10;fe97lU0T8GDRxWeIN2HChEqaec4551Twg5hwluRDujxIkyZNJgUePx7Ei2L22IhkCynjn4kl46gH&#10;K8SjdASjyEMOOaSyNQjx5P0UT7FR/y2KmuCkalervcQU1126tN9GpfT+fPf29/+hd7e6zw7o+8Rz&#10;HdvcdtfY4S/+cvibL/68fbP7jny10c1HDB/8zGmdm90ydOwbT5ZZE9uWRTP7lvlTepahPRuVgd2e&#10;LAvmDI96r++UwX1e+F21+f8Z0q/RgcP6PnPb6IGNbxsztP5/3cJLRLYtzzrrrAGIJ9JJJdXyP/nJ&#10;T97/G9lsIeSYPXr68pe/XFmAI8i4PPky+pGnnnpq4gknnPDx+GnIyNkvC+IsqZlr/z156KGHKg/S&#10;pZ0IhnxIaHfCqaeeWkkZeDxGYBybZoN8daKbdZb1tvrK0L5Pfqdr+4fq9OjwUKsh/Z5u27XdXTPm&#10;z25RFs3vVAb2rVfeHNBgfv8ej80d3KfhvBGDnpvbq2PdJQN7PliG9K5bFk5vH0fnsnBa5zK4R73S&#10;u/09pXure0r/rg1L5zZ1JnVuffeJfbvV+/3wgc9PmT2pY5k0/IXSvdNNDYcNeGTP7u3uObZ/57pH&#10;loGNP1kdymorf/7zn38pi0Gq3BBtNVMdh3QIl44XwezZ3WqrrSo/gAVf+ZghyZcH8pHatWvPibLl&#10;+Gp3a67stddeu3/mM58ZoHajRJJ13fIHadasmd/F/18pBfE1oAMPPLCiWKTj9XzmiPSh9YABAzau&#10;drlayqB+z+4+oMeTb0wc+UKZNKpRad/s6vJ6l+vLonnPRa3Wogx6/e7ycuNapX2LK8uCma+VJQva&#10;liBNXHNXeb3znUGwu0r3NjeUnu1vKoN631u6tL6+jBv6RETBVmXmpCbl5UbnT3263pkThvR/uCyd&#10;37nMn96s9Oh4w9LmL14ybEivenOH9XtqVv9uj1zRu/fq/W+ufvCDH5zeuHHjCnFEM4Q56aSTyhFH&#10;HFE5h4xw4UCoV155pZKGinQIl+WJ90lARxLPQ/YvfOELzSOyfici5TejTNm2Xbt2X6h2/98pderU&#10;2bNhw4bXt2zZ8uZf//rXN26yySY3bb/99t2++MUvlmOPPfb9PPsfiUcKCEbplIhg0gQrWr6d7kuy&#10;WXDbiWCFs3v37hPCK67Wz2a6tbz/7HFvPV8Wz21aFs9rWgb1vKe8/NSfyqjBj5b+nW8tPVpfXcYN&#10;ebgM7nV7kO3mMnd60/JGzwfK2wOfKUMH/K20ffWaMmbwY6VTs6vKkP6PRDS7p0wa8WzkVq3L4J53&#10;lz4dbygjBtYpnVtcVUa9+XiZM/W18vLfzi1vdru3LJrWrCye/koZ3KfOlFdeWK3rm3Vq1ap1megl&#10;qtkYDwPHH398eeCBByqEgguk8+tjiPfYY49VFlZgy+f5nDeJWDP6EV+43mCDDZb88Ic/HHnuuecO&#10;vuGGG4ZFDflK9Pnf+V29AP53brrppr4UQgn9+vUrv/nNb4rfUPna175W8VjpdYgIl89Zaj5rQSpp&#10;RevWrStKRDxRToGtiG7QoEFFmYjHMK5v2rTpwquvvvrk6lBWK+n48gM/6tL04fteefKyrr3a31wW&#10;zX61zJnSsrzevkEZPbh9ebtf0/LKE38p7wx9qpR5ncqi6a0jst1VWr10W0S258usqQMilaxXpo9r&#10;WRbPaFdmj29W+nR6pIwY0iqiZt0yoEv90uLZq4NcreL+DpFiPlNea3RZGdTj8dKteZ0ytNeTQbpW&#10;Zcms58vg129c+uLTZzw8qNdD+/hScnWIq43suuuuG/mZBjblVNkXnqKGt4hWwYOIx/YOuPFsz84V&#10;+HEfrNQknveI529y2223iXgVfBFt6CuI3TSi35eqQ/nvkAjVG/7qV79qIE0kGdl4K5FOxPN8Lh+G&#10;Jumknq51eE9BPjv55JPL7bffXlEcpVAypfq+lQUWBPZ/8mymZgjGiXRTnbdaSd9uT3/z9bZP9J46&#10;onmZ+PYzpeXLl5bOrW8rPdo/WYb27VIWz5lSJo7qWdo+d0Pp0OS6MqhXvTJ7cpvSseWDZeTQLpFu&#10;Ti8L548vndo8ViYPfzmI17pMHf5ieb1Dg7Jk4ZQyftybpU+vpqVlk7uDmM3LuMFR7712XUTSi8u7&#10;Uee9N2dkXPtsRL2GZUiPu0ubl88rb/a+swx/4+mJIwa9fOWYrl0/VR3qaiF/+9vfNnnhhRe6cLbs&#10;amGtc+fOZbfddqt8OwV+knSZCUVNWHm4Dj+uR86a5Kv5nlj9jGzsfUefjr9Hjx6LW7RocWU48L+7&#10;wrzaSXidQ++5556pJohEiJHksw3MNw4yTSRJOopzbR6IR+67776KcqQHvB6CWaGi5J/+9KcVQtul&#10;4GfeEZMRoshuE2NYrTYMd2/58L4T32wyrczvWpbO61gG93ssUsQGZd6s8aUsnl0mTehZOrS7s0wd&#10;+WyZNf6F0rnldaX5K9eW8WPbhxZml4UL5pf3Fo0r3bvVLa82+lMZ3O2m0rLxBUHaSDGXzCgLl8wr&#10;i8usSL86lxZNri5dmv81yFe38g2GTm3uKLPmvl3mzx1dxr3VsbR9oXYZ1ufRaLZz3NqzTBzWdt74&#10;oa1Xq6/IRP11YJcuXSar29kcnu6///4S5Url1+iQ0Xk252y9HnzwwZV9nPBhsc0BN0k6RHT4G+Y8&#10;D8wN94k/r46HHnro9RNPPHGz6nBWf4kwfRkS5EQQKz0K5UkV/KxD1GKVc0nOXO71mof75PhRZFeU&#10;jFRZ7z355JPlm9/8ZoXAvJ7nOiIfxQbxJoTHXK2Wibu2vG+X4X0bDFs8vU2ZP61d6df5kTL2rXZB&#10;Oj/SOqMMHvhK6dn5jlBS21LmtikDe95XenR5ODQ0rSx8b3pZvGRuGfJm09Kty+1l1FuPlRH9Hi5j&#10;+9crr7e7u0wc26ssKZEhFJsSZpXe3RtGPRjEWtS6LJrTLNp9oLwxqE2kFzz97Gi7SRnzRqNIQ7rE&#10;5b3LiDeaTH+733OVX+ZaXaRt27bX+0YCZ8u27OoxgR/AspqJeLDgEN08UI86rUI0hMtU0//UQ1QZ&#10;U03iucbWQ58RWENGeIXDRx55ZOJdd9313/HLdccdd9xnIkQ34oGISSwvF110Udlwww0raQMxScpy&#10;UA7CZgHsoGTP7fzMn0IaAaUZdq4g8NNPP11RItKJfMg5cODABc8+++wfqsNaLWTkyHYb9un06DM9&#10;295d2r96Y2n29F/LlNEB/KWzglTzyrR3BpUeLe4rkwY9VcYPql+6tLi5jBvVITQ0Pz63GDC79O78&#10;RBk66JEyf14Qdk7/snhSm0gd7yyD+r0YwFkwLAj8qyVL5j07cXyf8nrPR8vkic+XeVObRvSsUyZG&#10;KloWR129aF6ZMLpbafXydWVIz/vLqP713nurd707mt5Ta7X5+YjIVjaINO9lpMtsBok8QvK1MMRB&#10;RgfiIJkNFddff30FUzADE/B06623Vn5KhNNHOk4bvuDohBNOqFxHMjikRLniUdZ/x7ddateuvXmE&#10;7n4GjnSimQnlQfzrXF9U9JN8BLkogpK853W8UjQlaecPf/hD5VelKCkVjoTf/e53K3m68/6FE/Jl&#10;Ohr1QQMGrA5ttZB+3Z58pEe7+8rYoU8X363rGvXb7BnhcZcuCEJMLaPeeLU0e/LPpfMrl5eWL15W&#10;pk7sGp/NjhRzQUS0+aV3p8bl7UFPhG6alrKge5k//sUysEvt8tag5vTbWR9zZ7y516xpA8d3anN3&#10;afvaleW1Zy4qg/o8F7aYUZYG6RbMmVRe7/pE6dH2ptK16WWl5TMXjJo1qtG3KgNcTcQvgAWRhiIM&#10;4rG3zEa0s6Am/UxbO5DKN9Klohw3xywKiobOux454QT5ZFMW/HxpdnmMJk6feeYZO6TOrQ5p9ZYg&#10;x1cjx+6DLCa3fMQzKUryexi+ZUBqko6CXnvttffzcdcSvxx1xRVXVM7zfkhGuRRnbx6iMQRDDR06&#10;tPLZww8//FZ8vlN1aKuFdOvQoMHU8ZHyLYxoHynloEgl33rDilqk5AveLf06Ni6T324cnzUvU0Y9&#10;Xbq2qRt12aQg3sKyeOl7ZcSgLqV7h3sjtX66TB//bJk+rF7p1+H68u7EiH6LlrweDX2htLt6/c4t&#10;H2028e0Xy6IZzcqEQQ1Lv25PlbkLpoQ95pRBrzcrfTvdH4p/rSyd9kLp0+rGt1+tt3r98/7jjz/+&#10;J2G/WSKXL71ysr6D6es+Nsk7L9LlgVBWM/3qOGcNR4gHJ9JTOHKNAwFlWVZGZV+Es0/CpShfImt6&#10;8kc/+tHq/4NIkWJ+OUD/ukmYzPKSk7vwwgsrv49JKEXqgIAI87vf/a7iqRCREok0wkN3KSzvl8aI&#10;PLx87nOfqxiDonhFm6ilm88///x7kUqsVt/P69u78flv9H3mvTnvtiwLJr9cuje/qUyfpNadUebP&#10;nFg6N/9beXfsaxHNWpepo56KFPGeMnfm6LLovYhUjtljS9Mm15XmzS8pnVtdU9o9f27p1eaqSC/e&#10;KQvnL35/k3Sv1o+/tGhq1Irz2kQ/LUqHlo+UqdNHh/5nlKEDXi5v9XmwLJ3bpCyZ+XIZ3OOBUU8/&#10;cdpq9X8FfvnLXx4Vtp3D3h4dIdHdd9/9/vcz09GKhmo9PwuBeK5ne6+ctHLGMz9BINNPuIFDD+bz&#10;W+ofRDyLNVEzdnj00Uc/Wx3W6isB/h9HqJ9g4EJ4TiiPFN8OtmCCcLxPRjj3nHfeeRWFec87uUaU&#10;8z0ry8g8nL8pvFWrVuUzn/lM5ZelKBbpGMo12giCN4z0ZLXZGvXOO+0+077lPTd37/TA3JefPLe0&#10;e+GS0rdbvTJqZLcov6aWtwd2LD27PFr6dL2zdGp2eWn94jVl8rjeQaxZZcnSuWXYoLalW4c7w/k8&#10;USaNaFxmDH+y9G5zbRkzvGNZsnhhR31MHNTs260b3Tqk+2vXlTFvPlKG9HmsdO34VFmweEp5b/74&#10;8ubrz5TXnj63DOt/V3mzT53So/0dT7VqfMlq9c8cL7vssju6d+++lB1zk0TUfJVfnsvFFsRzINOD&#10;Dz5YwYDMKVe2kc1zvSDO+04dgV0Plx62t2zZsoJH19bEKkHuY445pmetWrVW/+84Rj59Zp8+fSoD&#10;/yDiOSf9lAJIEe1McQ7xKIVQYN26dSvXZ25OcXYsWMlEOMagfGnljjvuWNmtIOLxhsjpc0aJqPpW&#10;jOnb1eGtFrJ06bDNune4v+fAHveXeROfK+OGPluaN3u4vDt1aMz+3dKhfb3Ss9PdZdaERuWdtxuV&#10;Ds3qlunThpWlZVrp3/OZMrBfnXBGrcrS+X3L0smty1u97i4DXn8+9DVv3LvvDLm4c5M6rcf0froM&#10;73l3afrsuaVL+3tCf29HZjGqdG//dHmzR/0yfMADpfXLfy69u93defTQv61WaWYQ7BtPP/10T9GM&#10;fWU3iGTpPyJhJWJxvHnAjuypUaNGFecNH8ip1lOiWCSROSFkppsI6uE5J01cC5eJU4KoJ5100qxT&#10;Tjnl59Whrb5y1FFHnRkpXmXkNSeRYoK8C2Wp8+LayrlcbfLecxU/dERMHvmIXw72OxvOIReS+czC&#10;i90HvBcP2bdv34pCETO82qLf//73J1aHt1pIKb0/0bHprc/MntAsAlmLsnh26/J6zwZlzMieMcvZ&#10;pWuXRmXS6FcjFYzab2ab8nqHR+OzbqHLGWXE281KxzY3l2mTXitLpvcqC8e1ilTz9jJkUPO4d26Z&#10;NfXNMqBjw1KmtitLpzcrw/vVLT27PhafTYl7u5ZebZ8sZVaktrOalgmjGpZuHe+oVx3WaiOHHnro&#10;HhGpJqWDRSLfSLDxwqolR6yW57wdsGOls0OHDhVSIhjby5SsAch8YItjloLCj1JGW64RHOBueay6&#10;52c/+9miiHqr/ybqI4444owgTmUGNT1ITiojIPEMJX+CDYHUepRKab59IHUUBSmKh/I8z+9pUBov&#10;iHiIZnVUuum7e4yEeHJ+11nAOfjgg2+uDm+1kV4dHj9iQNeGU9+b1jpSxkdLi5cuLlPG9whvtbC8&#10;Oah96dz6oTL/nWZlTP+HS5fmtcvCuUPKwvemlfcWji5vvP63INd9ZWTPh8rgTnVKv+5Pl7nzoiZe&#10;OK3MnDak9Oxwb5k78fmy+N3WZVDXBpG6NggNjyjjRncsA9o9XpZObFUWvdukjBvRsLze5e5rq0Na&#10;bSQi3jEvvfTSLLblYJHFf4hCPLV8EhLpREXlRUSlCh585oAdzpcDRziE9OqAMc/2fN2MwOMHYdW5&#10;Y489duH3vve946pDW33lsMMO+0DieY900sqcmB8sstMgF1Eox8ELSSl881yKSYnIx5NZYEFARsm0&#10;kvKd32677SpLxIziVRqLgDfccMPg1S3djOmvE+Q7q2uruyc3f+GC0rX95aVz+1vKiGEty6LFE8pb&#10;b75WWja5qrRpcllp9eLVQbYXg3R+SHlqWTC7X2n38lXllSdOLS0aX1imv9M5dDu1vLd4Wpk8sVtp&#10;+cqVpXWTP5Wuza8vXdvWKbNm9i5TpgWZu95SmjW6oPRtfm2kp/eVbm1ueb1n57tWq3/m+dvf/vZz&#10;7du3f1aZgDhIJd20X1c5gYScbp5HJKudHhnACMebC3MPP/xw5RmeaCZVdS0sceIWVuyIIjCZZRGc&#10;OlLC0S9cb731Vn/ihXLOiJz6feKlmJRFFEpwEATZc889K6+iHaUgns+lDh4fEEpDOuc9s/MdvUwp&#10;kUsRTIl+tlv0Q0Tfy/LAnVd85pln3guDrnb/Fzumtm7H5vc/OvrNp8uSBa+Ud8bXLx3b3VqmTufl&#10;u5ZObW4r7457rsyMtLJd8/vLsCGdyuJFUyOC/a0M7nN/mT/1yTL8jbtL2+Z3BimnVB6Qd4xIOXb4&#10;k2XC8HpR311Spr3TMZzXgNKqwx3lzaF3lhnjnii9g5A9mt8xev7o5w+uDmW1kcDPtvfff/9w5Mly&#10;Qlpph5LohVxIl4to8GLroF8dk3LKluDF+SOPPLJS93HkCJkrnpy5H8P1H6mI0scBn7kGkRJZ1MJP&#10;fepT/x0RL8BfIZ6JmIQIl3m0w3l/O2yafvbZZyseKhVDCR6W21omEiIk4qUXQz6KRDr/DYbn80zG&#10;Nx8sKSOlVAL5eM5XXnlladSGN1WHuFpJl+a33jR9TLNQVvuyeKavBz0cQOlXhg97qbzRu06cb1MW&#10;zmpVBvR6ogzu92p4s3dLmxb1gqQvhjdrFjXds6VNszvLvFnjyvDBPcsbPRqFC+9Wyvx2ZVD3R8rw&#10;gS+X6VN6lD4965Ul81pEbdesLJ7UovRve1+rpUvHrFabokmUHscHHmYjG9tynHYmqeFlSPCRhBT5&#10;sizxmywwwgnDke2INtHDRjpuhzRU+eKRFXzAZpKuJvkyK7v88ssXbrrppqs/8SIlOD1Cf2XUNUO4&#10;V5OqeRDfh5JrmzQF8XTqPR7NL0VZIZWTOy9VoHTbfLxSnKgnraRgjxtsIbPIIoraUpaR75JLLul8&#10;2223rXYbXnu3rf3bXm1rz5049NEypONtpe0zV5Z3RjxfRgx6tLR88bzSv/uN5Y2ed5ZXn/trZffJ&#10;mFG9StvWDUrbVveWoYMbRvS7v7R45e4yYVTv0rfLK6XDaw+UIX0eKUN6PVA6vHR9eav7E2XMgKdL&#10;y2cuLSO731+mDn6wDO1wcxnS4dbbQ/2r1bf0DznkkC9GavgqQrEv2yKSyOWrZDbYI5pIp4RATues&#10;XCIUhyvbgR+RzheoLeJpA34cSKlt//hGygmXImBiNcmXWVmksAs/+clP/rI6xNVXdthhhz9cdtll&#10;FeLxGiaVRBOxTMzhvM+tOFlk4YUQiwIRENl+9KMfVbyc+yiNUp2/4IILSvPmzSsGENkciHfPPfeU&#10;T3/60xWlSjV4S6TUbu3atWd897vfPaQ6zNVGOr987gVN6h+3qM3TR5TeTU4ub7x2YRna5q9lRLfr&#10;yvDe15YR/W8uIwc9UMa+3ahMHd+2jB/XJebzepkwvld5x+uYHmXqpNfLlHE9yqQR7Ysv1457q24Z&#10;PeC2MqbPnWVE51vL8HZXlUFNzyt9Xzy5dHnqgNL2b4eUTs+d2bDdavYvqvbff/8jwznOZjukQhKv&#10;O+20UwULCMSeiOOACV8XkwW5BwZkOLCEjBZkpJnImuRDRJsxPEogPkdA55U7CAdvggXM/vKXv1wU&#10;0fa31SGutrLeRhttVIenMfCcBKJ5NUGvDsRznkKklPmshtdyzmd+qp23oxDKc1CUh6WKZsRCOmmF&#10;tNOSMyPZz2eVy/9SsCXI3j6PLQ488MB7Q9er1Rc+X37i13f3bnV8Gdblp2VUxyPLxC6nlyndLyvT&#10;+11bZgy5ucwYeU+lLpv3bvMyf2aXsmD+gNDriEg5p0ZKMbssfW9GpKMT4u2gsnB61zJ78gtl+sSH&#10;yrsjapdpg28sM/peU6b3vLC82+20MrbD4WVUh70isu5fXn3yyI6dm6xeOzK22WabP6v52Y4z9iq7&#10;+dKXvlT+9Kc/VXCRdX3WftJM0Q9u/J1RT/ZjEQ4hk3gOpYtaUaRUBsGWSOffBShfnMuggPjw9NnP&#10;fvbJWrVWnw3kFYmQvlWki7uE59nxZz/72Zlf/OIXZ9mRoghGPJNKoiGeV+ShAJPmVRBVHu8cr0R5&#10;PJBzJk5xIqFX3syKlFVPHk4dIL/3yhi+5e5fOPsFap7NeQT2rC9y/rFRg65WPwnR4plf3/JGu1PK&#10;20GK0Z1+USZ3P6dM6Xlpmd7/ujLzrTvK7DGPlBnjn4parmmZP6dTeW/ugFIWjC3lvWlBuPnxOq+U&#10;eZOiphtZ3pvTu0yb8kpEv6fK1OEPlSmDbinT+l1Z3u15fpnU+Q9lbKejypieh5QBHX5emj93Wvul&#10;SzuvNsTbfffdd9pwww37Wrls2rRpJYpZyfSLYWp3i2fsn4+K2B4OPDhHLo6bI1bHKTU8I0YkZIMn&#10;9/rbq2d73ice3YPA2sl0k+jHSnlgafZuu+125Y033rhzq1at/vPfSo/BnxAhf0AUw2OvvPLKkTHI&#10;aRRlW480kNfIyXl1IBdSeXW4Rrrge1SIingO3sbEfWlWtHIPj2angs99MVa6yRCI52AMq1U20uZX&#10;+VNsN4pc3dj8+utq863ip+qeesHd1+y3uGnDX5Quz/+hvP7K5WVA8+vLm+1vL4M63F0Gd3ukvNnr&#10;qTK0f5MyfEirMnpY5zJl/MAyc/LYMmXCuDJ2WHj5t/uVEW93KyPf7lDGSDeHty6Th71WJg16skzo&#10;+2AZHzXi6E7XR7tnl+7NfluaNTqxNH7stPE3XH7so9t8Y/cHdthq9//4zoyIanfIfHKzBJHJcKBW&#10;NP2aAWKp2XPRTDr5wgsvVEjkM/jg8G0Tk+lw0s6LgA4lB1zIhGDRKihBVCujol3ilfh+n//P6D9W&#10;BbYXRKY1ukWLFq2DuJcFCb9cHfqqlfbt2x8dnmSilDJDNgKJNgaaP/uQkS1zad7EYdLIZJLII4Lx&#10;PLyTw3uKO/TQQytpB4OkAtV5dpzL4UU5pJNmWohBSD8NoA/eS58irnGq/SIVHhtR8XvVafxHpXHj&#10;Vp+/4LyTmta+7rSlzzX8a2n90gOl7Uv1S8fXGpSerRuXHq2fKz3bNildWzteLd3atSidOzYtXTq3&#10;KF27dCwd2nUozzV+tjz4wN3liivOK2ee9pty4nFHlaMO3b98d+ftyvd22aIc9N1ty+H77VB+tt92&#10;5aff37wcvN8Xyw+/u3HZfaevly2/sm3Z+pu7l2233uXe6pD+IxK13cHHHXfceNGJwASHLMvxSwWe&#10;0VosS9Kp86wN+G4eAnLGCAYLiIeQfm3M+3TWroM5uMnnd/7WD2cNuwQmYZVw+IGXCp6kt6613Uwm&#10;FvfUv+uuu1btr5HFZL7+6quvdkWGrNmQj/AccUllryUxEcRziGgUQhn+RizElG56bufrQJSVXgrB&#10;eC87FpAKGd3r1bW5uskIvKMo63+m29NJjAn5HMRjiR/+8IdWS1d61HvrrVobjB1yxYGv/O1XJ9e+&#10;Zq+Thg+67MShA2/xi16VlcQePZ740lVXnH3cHbfeML17t07hiV8rbdq2KK/36Vl69ehc2rZqWtq0&#10;ala6dGhb+nTvWoYNGlgmhUOaMGFUGTZ8SBkcqdWw4VG3jJlQJkyaWCZOGlPGjB5e3o7zfXv2KHXu&#10;u7sc9bPDyrZbbVE+/5kNyxc+++my2Rc/Vzbb9JPl819Yt3x3773Lb371h7LTDru/t99+B/7HvnMW&#10;dlgnIl39ms/U4ITIevzMA1JktLNCjUgWR5DIugC75wN1qaTdTfDiOofzGfH8RisSwSx8IdkxxxxT&#10;yZ7gJQMCsZF/nXXWqTzaIpmCIuAzzzwz6/zzz/9hdRqrRh566KEDIuJVvq9jMIhDWaIKRUgPEIlk&#10;tEMwInentPQeiOa9r3zYO2fSvJNDSkmpvJ5HDq6Vy1MmD6ge8KVa0c73sCgUsZC/puRCD0HkqBkG&#10;3nnnnSttY3DHV3+/z2tPHdFg+OsXTG7V5OQl9R746eIBPc9fPGLQdSNvuXbvFqf8avsWxx22d+dv&#10;b7PJ6CefqFs6duxa2nXoUboEqG6+/fpy8OEHlB0jYn17lx3LHnvuWvbdZ89y4I/3K8ce/fNy0803&#10;lKYtmpe3hw0PXb9TxscxZlzUv6NHxasvB48LXdvFMq/MWzin9O3fp9R5+IFy6llnlKMjczjznDPL&#10;Q48+VNp37FCuve66SOO2nBDZxu7Voa9yifp7jyDQ8IwysJCCKDbA25nC7kinZmd7Ttdvq2Sk44A5&#10;cvt5/Qtv0TIjXTpyDtqKuIjqWn0irOs5ZViFv0xBEX6HHXaonF9eIoDMvfzyy1ftb9RcccUVB0XH&#10;FSbxHECdBCRCt4eXJmbQJsK7uFY+LuXjzURMBa175d7SRAqgJMqibAqSaiKzvynSq/s8LL/hhhsq&#10;hKNUhom0pZKCEkZ0ZDpM3L/11lsviOM31emsUBnU5Zwt2zX5bY9x/U8vM4f8rrz75sll1ugzyrvD&#10;zy5TR1xYJg77c3mrzzWlwys3lD+csFupddbhpW/vnqX5a53L4Yf+vGzx9Y3LFlttWjb98ufKllt/&#10;rez07e3Llzb5QvlmRK5f/OLnlcWjE048sZxxxmkBovMDlI/H/PuVKVPfLdNnTi8z5kwr02dPLzPn&#10;zCgLFkUmUv4/kMmc+QvKq81bloMOObh8YsN1ytbbbvlu1L8HVoe/SqVx48afiajxVP4SQWYnaSvE&#10;8Q0W0VC9r6TwatHMYoiSBOmckwnBgZ985NhhC06cd8CLb6fb9aQPf6fDp1PnYFSAgFtY9XMjoipJ&#10;x52OAUEj5Vy1/8Y5wvil4TUWIZoBejXwDMWUYTWSFzJgSkAgEY74+TVbfCjYZ84jJ0KqDTOllCL4&#10;DLlsgrYE7LN8hmPHi18VpnA709WKUk0/8b28GFsqTRoc43ssxrnCv6f32hPHXDSw05lLZ71xYpnZ&#10;/agy+/Wjy6z+x5fp/ePvIeeUGUP/UmYOv7rMGHNDWTD9vnLfXUeXS88/vfz6538oW31pm7LPzjuV&#10;Hbbdopz421+V3/3upPL1r20RADi87P/jg8uvTzilPP54g/JWePzBAweUxx99sFx0/rnl5N/+ulz4&#10;p/NL7dvuKE8+82zp3L136dylR+nYqVvp3btv6dnz9dK8WfPS4MkG5RdHH182+syXyqc+/dly5VVX&#10;lOdefL488mi9NgcccMD+MfxV+qglnOR2v/3tb0cBe5IOXhLk7Oq/QvnOpUjHsXLKcCIKcqLST1mR&#10;TMtzXL8iLSImfjIF9bndKjCCWBw/UT/a50lgDfn07zGVRxtwxnEbW01xbUTEJ+LtqtuEEGnf40J5&#10;1lAZURLY/rb52XfniBQxCYak0kNLuiYowlGKdniyWrVqVc5RFuWZuDTSjhQrn9piEOT2uZ/389sY&#10;0g7G4aUyzTUO1zOsvozRYQzXXXfdpKgFV+gvSF199VFf6PhyrTbThlxepvQ8tszre3yZ0+93ZWb/&#10;U8v8t84N4p1XZg69vEwbcnV5962/lOmjLijvvftAqXXS/mXrL32j7LjlDmXjz61fTjrx15Xx9+3b&#10;r2y88ZfCqXQujRq9EISJaLjFNyL13rrcdccdZc6sGWXq5Enl7beGBlB6leYtWpbnX3ypPPro46V2&#10;7dvL+RdcVM4559yIjBeVM884s2y++VfLRht9Nu7fPpzPo2Xe/GWrdw/XfcTKYcdIuTapTmWlS3S7&#10;zoknnvjnl156qTIIZHBIAxPk7M6RinR2ISGD2v6www6rkA0GEgsIaVU07FqxuSiYEQ+GrH6q7+BA&#10;tINHEVOGpB60CIeMAgSMwKLtjMtnTCnGGuXW6xGNV913GSPKPMqTkCTb8iKE+08/xCRNlkJMLL0P&#10;hTjnb5N2mGwuF/NclOpzz+E8JlAEK6Bd43rnpaJWuhhHuuogxkaBIiOhPEokjBpFdb14u8L+d8Cl&#10;5x5xUJuXb3r3vQn1y6KRN5Uy6oZSJtxbFo6+tUwb+ucya8RfyrtvXxyvN5Y5I68vM0acX96bVLu8&#10;3fPxsse225ddv71z2XPfb0UEerAChFmzZlc2C0ydOqWMHj2mHHjgQZXFBnq49977Kuk14I2O9B2I&#10;6HPcuLGV+mbixGU/AsuJ0ZfaWv0rQ5A50A0bWlrffPPNZwVo/xTOa5U9Zgm77f6nP/1pFFzImhDO&#10;Q2w2TUyxGzIhEXshEXt7LmsFNLcEmp9rZUWceqag5pf44YwFAn3JmvShHvQPLhHdNRkciHLFz5MQ&#10;18KN1xyb6yKzeiccwV7VKa18OeWUUx4VkUhGkZqDMkiKMVnEEr4BwKFgNlHfPAhvVyEigDhEIjtS&#10;LLIwQHozn8nzLe1mHZheDrGA0fe0eERA8vA0vabVTgszOUbnHaJgFOiTTj311BUW9e689tgjHrnn&#10;7DnXXfKrcuHvDywX//5H5cozDyqtn72szJ74aJk/+c4yc/SNZcbIW8u8sXeVOWOvLvMn3VVG9GlY&#10;tvvypuWBe+4vEyYvIw8vT4cMPGHC+EoG8LOf/bzyT/V5aZ87OCifcVKZJXjNw+dScwtQ9EXYRL3z&#10;7W9/266Mmd/5znf+FKdXWZoZRNnw6KOPftByPbuwu3rO5ndYyZLFPl6OAoGkmTbC25VkZRy5zNVn&#10;MCXDciTpEjva5aAsxC1zSBMr80d49SMyGkPi03lOD8HtfCGi5PLEE/H23XffCdtss80e1WmtfLno&#10;oose52UIEBt4TUnQA7zCmSJNCpm8WnAxYQ+10wM5fAYsvuJPaRTL2zkntfBTfuGdK1/ldw6gKF49&#10;qS/KRlrGyWc0+lbzWdQhjJzjdW2kWPWCsCsk6jVocNFGt11z3O/OPnm/y3783W9c/I0vfbrlZp/b&#10;sOz5rS+XIw7Yrjz3RK3KtwPmT3yhzB79SFkw6b6ycMojZdjrj5UffGf70rNb9/LO5KmVeUuT1CPS&#10;IHP1U/Wej/o5ew4GKc0fsHzu8D4Pi1MOxOPNOSYLC5592Vm06aabSt9n7bHHHquUdCRAfUjMo/Kv&#10;twCYqLvz5z5yOV/G5JkcLJifbWPSTOSxFqDOMy9bwDw/5sjNl85kQLADc75sbc+vduFMdPWowI9k&#10;0aW/EQ7+jEnJErXn/1q/yEwpBb4OPPDAiVEbr7ofTQ7vc1NMYikA8wbpBVIS2HaIU57PKcuRE6Qg&#10;q0kUygMBkgNRLPlKVaVOwEeB3qsLPVdBWJ7ReW1ZeVIL2Gng4SZPBnQpfmUq6818iE+AO4D3zve/&#10;//2Vsnn69NOP32bLzT//6p9qnVYef/jWss3mny7nnvSzMm1Ul1Jmdyizxj1ZFs94vkyf+HL5xaG7&#10;l1bNXi2T3/GzBsuWv+nIq0OqZX50xXMjZ5LMdTUJt/x5epVeSp8A1xasrbfeenA4qNNDl+tWh7vK&#10;JDKhO0QvdhDRgZhtjde5XL5HNL+/w8GIWuzqnG1ianuR3+KLFFPpIhjUJJ0Dfjx6EAmRkANGNPd7&#10;fodcMMQ5wSaSWRXN74IaD9LlGkFincM/5JBDxkmZq9Na+RIT/GkYv+KWDCQHtPyBaFKFJBxvY4KA&#10;YPIWUngik6MQAAMsILOTxd+imDweoJCHZ6M0XkzEko7weCIhhfFWNsgqplMYQKRgUAqsGfUYfMst&#10;t2zx6quvrpT/p3fMMUdsfeyxR7w6alSfpX17NS+7brtFZVdJr/YNIzXoV2ZNahJK7FJuuuaEculF&#10;55S5sxbEXD3HXEY8xKGHZfXbuPfJBWRJrr93uC/f0zuAizAygEjH76oOcZVK2OyQxo0bTwB4tuYI&#10;7c1kTwD3tzE6OGYPr83DoolfHxetZVHudQ0HpA4U/eiD/ZHNK51ZsbR9zLV0xmEjvcU6OPM3vcKo&#10;NqslSKV+JMYJM5nZwTXRxl577fVajHvV/R/GAPsB4X2nG4AB5WBS0kMQpPATDmo5E6QMQBD2/aiR&#10;egwoeHGEpGTKUB+q31xLibyYOsbXQ/wKNaNkW1IUxOPNGYL386NINcU4kozGhvgUyRiR/08PMq+0&#10;b2P/7ndHfeemW84bVcqYMvzt5uW7u29dtvvaF0uH5o+HZbtVvqDar9dD5dij9iujhvknHJ5ljqzo&#10;YmR4aq/Dhr0VY0UmRFr2k+a8uM/+3pGppmt5e44HAIEpANnmyCOPXKWbpG+++eaNI/toBgfGwhmz&#10;gcUSi2aE7Z0T4QLYFYCL9B6ki3hIRVzDgRLkQkz44KTzkNF4OC4t1Rd9ITZ8+FfOdIFwnL4xcUz6&#10;k47DNYwQ/WuL6JdwCFEf161ObdVITMav/FYe75v8BxEvlWLQ6XFMDrkQhhIog3J5K8RMsPA8Vqks&#10;pCAGJVok8ZlneraQyc1risUXP/3g+aAVPJ6RcTM3lxpIU0RXY8vIR3jQyOkfi7Rrpfz+Zt26Z3zi&#10;iSeufeitIa+VRQu6lXGjm5af/Gj3svGn/6c8/MB5ZeH8VmXp4vblnlvPL5f/6eIya/q8MmbkpNBH&#10;EGfEgDJyWBDwrXBMw22Jejt0t8xB0U3Ng07zFeG80jm9WbgAUHP1NanQ7Wsx389Uh7hKJOqq30Qq&#10;OJcNpHeAzlHKRrxHulxVFAHzO3iIaaO0zIXAEttxILDnR2k9UKeT3N3C2ciQPF6CLfrQJxxJta0W&#10;awfpOH2vSCmLkt4Sf+tDJoV4sISQxLn111//0erUVo2ceOKJBz/22GOVVJMC0guk+NsgvQK45288&#10;Ce+SxKMkExeJKNhSrs8ozCQpSbqJgIprClUPWnK2GpcGqimI5QEq5ar5PNtjmFSW2lBaQ5xzGCPP&#10;Fp54sn8LVZ3iCpenH756++ca3tpv7rvty5KF7cv4cR3KEYd+t2y0wf+UM087sEyZ1Kwsnd+vXFLr&#10;1+WuW68us9+dVyaM8a3qfmVskG3ssAllwqgRZcyoYf+HcHkk4bwHJg7M39InNfMnPvGJSqq+xRZb&#10;DD766KNX6W6VcGxf79atW3tAFn1lOd576O0HZ+GITY0VUfz6gFrOyq1FJXYn7nG4PiOSxwK2CZor&#10;R4948GXPplIGoX2GSMob36BBYv3AHF3BpPfqPlE1ceM+DitJl85auh4EXrXEu/322/fs2rXraKQy&#10;IIeB5uHvmhEFeTwTSc+T9ZwJK5z9s3jpKGMgHS+IeH6eXY2IjHJu1/Ji+ctkJPsk0td99923AjIL&#10;NLmDJcdBoYrmdAjOe+9+teS111772Mr81elnn7jmd/16Nlzw3pzWUcu1KZMndCtH/Hi/8tl1P1l+&#10;e+xBQcaXYzyvlZtu+EW59IJTyqjBI8uMdwIco/qErgaWUSPHlpHDAWTZl4WXP4CHbgFbqkbvHJpz&#10;wKd28aXSffbZ55rqkFaZXHzxxTdynsZjfLAgEiOHsRtf1nzsbX+u0sDOEk6UrdjXwfZI51piRdvC&#10;kfYQFalkQLKexJuD/a3mSjX1B3+clf6Nx8P54447roIHEZjAG8dAYEa0JkqhqBMfq05v1cjjjz++&#10;YUSP5wzOIIG3pqRncBis6/zmJaVkTm2yFEUBp512WsXTeC8ldN5BaRZS1IKUKeW0DIyMJAlHUiEi&#10;qwiqPnQdA3EEXo0T8RiFGJvzDGnM9913nxXOA6rTXOHylz8euflzT1/TY+bU5mX+nFfL0oh8bZrc&#10;V3b8ytfKpp/6QvnVcfuUnn1vi5ShTXn0gd+V8049uowbMrrMmDqiDB/dtYwY7YdaJ5QxVaLVPOg0&#10;U3jppagHjLIFAANY0cBexsgK/lwd0iqRsP3OYY+3RTRjNDY2UZeJVAik7OBsYUamogZTVkgxOVy2&#10;Qo4knGwpicemopJHTsgNO9pFGETnzEVSEdQCDfvTB3zRl/H4W/rI2RN/6xM2YYroz/iIxw3hHFb9&#10;fx0+//zz/9iiRYtKAQX0Bplk8zcFOUyAeIYk5aQwExbxeDaAsdvAP6MADMRUJCMgz+jbBH4CQJpp&#10;gcUjCvk8EiGL6xk0Iy/hAS2+eJSRtaDxEcvNvvGO5NrIcfpcH5H6vBL1xUr7lvG1Vxx73KN1zpuz&#10;YFazMv2dumXxnEblqboXlR0336xsHmngDtt/ubz2ghrj1dK++UXlvFN+Wd6KeU+aFM5ozNtldDWq&#10;5fFB5AMkgPPQXP1DP84BnwgSzsU/kVslewyjn3XD9ncCP3uyvVdj9V1LNjVWziGJhTScp3QzU8xc&#10;cXTAlOtgifNFDjiRtbAvosiw6EL2pE+k9E0DbTqnf+fpBRZda0HOuSS1cYrIcAprzsMMsu61117z&#10;ItU8oTrNVSfB+KMjNC8wIBHDoCgjiZdeyXsH41sssRuAkmtGNZP3bYYjjjii8hnFIB5j+Sx/H5Fi&#10;8xvE+iK8I89JEI9i9Gs1S6qB8MR5B/FPUWzUJqlkBjWXli1bLgnC/rE6zRUudevW/cT1fz3+puef&#10;uuK9udOfLnOm3FOWBvnq1D61fH3jjcu2X9u57LDll8sdt/6kzJt9V3n16b+UcyNyz5g8vYye8FYQ&#10;b3gZO+b/kw9gpOheAcIrEjrnVXopYoiC5mnekU63jTRulfyEwZVXXvmLl156aUamlsYMIxbcOEY2&#10;MVYHG7B3PpvjcNkEdtzPObqG00y8+dsCikwIiWFGrW93i7ZgBmk5oBhOZf7+RiY4QzrO26YM9Z/+&#10;tO/Vaiis6Ne5xBySf+5zn5seqeaPls1yFcqDDz64W4TmoVIEXodRKdHChgWMVJKVRQeRMkp/pJ6i&#10;moOiKN1n6g8EAx5g4b0AhtfLbyErnK2CIWbm4vbbiVYEyYmv83/2s5+1u+D9tAEx3SP9Qkz9AgGj&#10;Moa2jDXSor5RlK+0X1ju3bvup2++9vib6tf547wZY58uc8fVKQunNizX/OXn5Wtf+lzZ6htfLZt/&#10;+X/KTVfvXmZOqFOu+OMxZVCPAQHAiWX8BORa9liGbgAZcMyFUzM3c0E687EiKOUCVOCR7kf61j+i&#10;3ubV4aw0CXJtGVlOd2VCjlV0820DdRtiGLu5cLjwIvthN48OkIPt2Ae+kMP8zMV55zgbbVkjQCQ7&#10;fKSe9CHK6RtG7efdY489Kn25DpY4fbhhc89zkReG9QcrSOp3XZJ4+iXwttFGG83Ye++9f1Kd6qqT&#10;c8455zM77rhjG0QglMBLmBTPwfgmZLAmAgQ8hs8U/jwN8pi4V9fYxKumk+vzXophBGQgBOJ9KE4a&#10;SSEp9vzlV/cpCZkozvf1Yqjvf4M4IzKxmupzQqkOBjIPY6pdu3adKLRX2laqdu0e3/D8M3/82yce&#10;+GPrMf3vK/Mm1y0LIwJefemhZbedNymbfOZ/yukn7lDmv/t4ueqCn5UhffuUqe8AadRwAVJAdtCH&#10;Q1pEj74eBXT+plMLBvRmXs6bY6TavWMIK/U3RsM+6x188MF3qbWRDS44A0QL0ldAzR7OmYdXthGt&#10;PvWpT1UWhtjSmEU887Eogmhw5Ry82ZHjWbDajtN3jfccOgxpF2E9glIHmr+xsLEIDFscAmfulc70&#10;Ba8iMt0avz7p0P22NEaaOSMi86onXuD1k1tssUUbm5pJppdEKM4vN5oA70RRxP8ky1+G4r2ABbl4&#10;PFFP8S/C8XbOW1DhmWwFsytfaumxgOc8RASjHBGMARmLkggFK87VC4ycKbFrpCAeyuZOfcp2MLRr&#10;I2pPiIi+0pfc77//uK883/CP1zR99oKhvTveuHDq6AZlVP8HKv8boVe7u8uDd51drrj4pDJ7lg2+&#10;kVZOXJaW5UFv5u29V6k4QJkLB8az+8YHHflbVAnPPjLmtnd1CCtFwoH+MuqjGfplBwdQwwYb5xjZ&#10;1riBm6P1uEPNxnEiqc8QUqooIsEZp+56ghxqQtdxvjZTwI62kMv8RTo4cE5/SGk8PoNDzsHCin60&#10;DSPIq0yBhUxvRUMktjK61VZbTQ8Hsup++iGAv2FEg80jrz4giDBUfg3owIx4FGZylvKdN2ADdyAg&#10;ZarZMh9HLgqSEjCEtCHTQKkmZSEfZYqGVj+lkdpAJKQhdhvkt4WdTydgn+Z6661XSWGIcXAGxGOH&#10;rbfeupKSGJv+jQ9AvYYxWke0+EZ16itVHrjlFzs9+fAfTrnn+l8/fv3FR4+8pNaR5eJzjy7nnn5c&#10;Gdy/Z3l3yuQydrSUctm+wprEy4NzE/F4fu/NAUBtoeMI02uHLpZE5nFatesVLj//+c8P/slPfjLE&#10;BmbEY2eHsdjexfGyA/KJYPDCZr4vZ5ENHtgImZCV/dX1xp+28bk5WvywSsnhWLzTFocOX/r2jC+G&#10;VHm8hFTp7I0H8bz6JoJXnyMistlkYPyJF+OAbeS23Sxws/DQQw+9OK7baNmsV6LEBLe87rrrHouI&#10;NOCqq64axZMI4fa8EeB1IAMPpdbLnNlBUZk7OwCHgpBPBJIWSAfsLEAuSsx01LVA5XcOpZmWc2vu&#10;XqF4P3LEIzIihSUBpbCWpwklcgbGybNZgFE/upZBGVsaLI2J4n7Jpz/96bZh9FX2q2SlXL3uQftt&#10;86vPbLjOjBOO+0WZNf3dMmf67DJuZKSZI4Fu8v8iXToLB1ByIrmg4BwQIZ6owDnSi2dT++6771nV&#10;LleoHHbYYYdssMEGQ6L+qZBKZAF24xWxZBnGx7YODhUhZTJ2Hvm3amyWKagoJLuxWJLEM2e2gwfR&#10;HD6UDq5BNqu5+tOvb64gs/pXf/QDbz6jH9mVxTn21x/iST+tRegHbp2jT1iWkmrPV9EC+zMiSDwf&#10;deXZEWlXzpeIA+SfDjLVA3ADQC5K9aAzf9ULmIGasijXIDN8A7wJOCiHd6Ignsa1CJigseyrpqMo&#10;3y6Xt6vrpKnSRtFNiiGtIMhmPJaQGY4wJqXpX9SkKIBDfGOgdAZGXl8Pkb4aP7C4z/fVjEPRfcQR&#10;R/TZa6+9vl9VxUqXb+27b9h04zaHHnpImTL5nTJ50jvlnfGTymTRbtyyfzcFWICBfPnea0YE5703&#10;X/oDULrwGf1HBHw4ulphmwWijv5cgP/8cJzDLejIJNjYuDgyY9lll10qD55hBPDhR9RDKDaVzXAM&#10;xqfe4qg5YNEOMczJ+LXFiXDu7IaAHKtoJGPiaO3bNedMXRE58aXvdAZI5z1MIB4seZaXGy30B7/w&#10;BB9W3i0CIp97q9+MXxJtNAnC7lRVx4qTG2644avheQbwNEDOoIRibOmxWsawCGaAFCh1yM2vDEBh&#10;lMkL83D5VZBMJ5GAkaSHwrnUUiph8cT19hvK1Rkwvx5COQxnTJSg8KUk40QgSiNI65FFpmAUTfHG&#10;LBrEFCsGZFBzoVzkI8YVhuwb5F9lkW+zTTY5/aCDDlw4ffqUmEOQaNKYMnni6DL5HbXosi9tOjgv&#10;wDFX86Lnmge9AFHu9nEdHYeX7hiZwwr5v+ehovWCZLc0atTo/Z0U9svSN8DrU0Ti/NhZ/xwu4vlc&#10;PeXxAmL52+eIZ/zGDWNJSOfYl4NELpEMMf3PDN/XtFeXvRAc6RAkHy1w7soX+nK/BRxbymDW34hH&#10;h7YqeqbsfGYVcGEcorJg4166TeHEw4ncFW9X7PPRUMBm9957byW3k4bxDAZDLOF6qO1vpKMY11ji&#10;lY4iloEBCrA7/A0QvrwonaQQRnFIHXgwy8qUVFPk3kjhy65Ws7SZBbA+RUa1HqUwuLHwsN7L5UU9&#10;1zMwpTqvT/+Nxu4a4+Kx1a4EsYnFnd122619kP8rVZWsVNlhyx0O+MMpv585PxzIlMkTgnBjlx2T&#10;w+OH0+BA1HI8OLDkkYRMXXMs9kMCJSDlwsGmm27afs8991whxIuM55gA+kzEJnQvhbR9T4ZkQ7KV&#10;Sikje4g86ivEM34OlAMBfBGQM+ZM4Yo92QtxfI6Q5sAp2pnEISMdsphfCiJZxBFF3cvGcAhrXmFM&#10;lEVGTth42d6P3RqPucAI0tErfYt2flk6v5lunnggCMG+qOc5bVUtK0ais/1igJWvcQO4yTMqoUx1&#10;BCUasL8B2ufIgWDEJADCKyV5FOGnACkaGHiq3OBqF4F0hbKBn1L0SxTKtv74yT+eh+iPIhjaJliE&#10;rVmMZ3qDUNp3nkG8R9r81WC7WmzCtl2JmA/F6jsi49Lvfe97VnBW+q6PPb+z58H333n/zEXzFpUp&#10;kyLqvRNp+iSLJcvSHjqjq3QqwFPzSOIZv+d4HkqL/kBM16Gj9tHNRyZeOKItw0n28IiI0CdsACSg&#10;sqF1AN9CSbIBP1sYo/2YnK9oZk4+d95im1/5ksWYDyIhguvYy+KabxGo0dWT7iXshAT0Ys6ucZ92&#10;0rkjr/MWXmDEvXSq9hOl4ZCuOGb40x58xHQrtR+piQuvMBr9PLfCidekSZPTo+FKbNUZkDtSAFWN&#10;xbAmQVkGbIFF9KI4kwEGRKBA14pOim6ejgcHJgbKfXomrh/E054JOseDi4g8IoIDH69kbM5JUb1H&#10;cgpMT+nxh2eJjJeG5v0YwIIP72m52KMNot+MutqPeumdcCSHVdWy0uRXv/rVQc81fm7mewuX/RJb&#10;hVBBPu/zMGc69d5rks7hXKZIQCZloyeAoePNN998hRAvaqpLQp+VXyMgHKboRaSX6mffleQg2QGh&#10;OGjvOQSkgwk2cLAHOylDRCQYEY04SRjisOEFNpCaI9UWMQZYSfKp8dRr7s9sSt+2lMFAkpmzkKl5&#10;MG4bm/fwqV26hFcljJIKeYn2a3LAa2BqxRMv0pUzIixXekklp+jUQKUWvEZGGoYntv5IBSjUJJIM&#10;JiXX9zkvQzE8E6AL+cI6sBPtIk9O1LU+RxKEpWx96puiGYWxgU1fxgecxiBi8mAcBMLzwMiOiH5O&#10;AKFtFyK8mUWcnAsABLjahZG+WlXNSpGY/6Fdu3SdNX/B/IqejD2P5f/+oCMBQ18e7dC/9yIRXa+I&#10;iBep9xciKkUy9P9/FMgKsayD0FtcViERZwm07CjVlO4pTzLtQzhYQEIP/dX4sMB2iME22kA8tT9C&#10;++c4iEPYKbGR760xIB486Vt72hK1OFZ60q42kFANasycE1wk0c3PPJA1dbi8OB9YXfHEu+WWW06P&#10;grMyMyCvKfm3lJKRgR1QHbwy5XpEkNtvTIgSvSKCGsQCh8nylvJuntAOB4Ygil2LLiT78zDWMzqr&#10;p9pJQOrDYwkpo7+RF2kp2N+IKqX0N5LWTH2sVPm3vwkmIhLy1ITTsYgQxKsbBF5p/8q4c9fOV8Xc&#10;l2TNnIe5OMzDUfOz5Q+fEwsNvDlhGyCM9O8jE2/XXXc9OZzQDG2KTOwtpRRRCecJzIhOx/oVcdhC&#10;HQUPbJD6z+zDdyplQsbPIbKRg41hwKKJ6OM5G0G0JFserhUNPRxnOzbXFsLRBVtzANqlT7Wicgkx&#10;9QubDiQUuTkC89C2LMhrTdF/p06dngtnsmKJF8XsmaKMDpdnvE6JgfJGCIQESOMAVkvLnqk47zBh&#10;SheJXIMIVp8YgBJ4J+mieoSIZCIVo2oP+SjAfX4KwuopAGgLAKSSFGmTsPf60Z+IxYtZQLGSRukM&#10;wxMzvEhHyVawUhAvvy6iT/3Xq1dvQbR9alU9K1Sim/Uj1X4GSM3bGDOVdnwQyRz5eR7qHHry03Z0&#10;Z9xsx44flXjHHHPMllHD9WUvOiFWMm1+MGbCoXrUBBf6BFw2yF87YxdRmU3o33iVKx4JeI+QoqBX&#10;11l1lrbmnl7z0RdMJvmSgPoUEZU6HD8cGStd2H3C8bM3MtKVXzMzLmPKaIec+rRjyuMrYq50mphP&#10;Md7A0wsrPOJFXnxwDOodnS5PvJoD8eNDlmgzxePdgILyKE3eTYkOYT5JyvshGgOIbl5dK6ql8FoW&#10;YyibRyPVeqVCeF4323aNB/tW06yO+TvJ7jAuxNQ+smoHAXllaWrNfqWsinlzNC+v2gvyjvnxj3+8&#10;wvfrBSh3atCgwRBzpDuk88ph8MaAUvNv7x3OuzYPYxQxRX56M24ePFc1o6sPRbxQyXq77LLLtTHG&#10;JbILfdO5jc0ylRRZh3SSnT2igQE2lPaKVqKRmtACi7FZcbbAJaoBMqIghsiEBJ5H6l5WQuiHzTlV&#10;hIDLxKHIlgslsii2t6oqetFTRlnjVvOp4eDCdRyBV21LV6W1SEpgHeGROw9ifOGcn1jh+3sjFfxK&#10;eIrXl+/UYbIOoAQEO8EBmEEA3CR8Zlk5mqo8awEKBnH4XJSyPCwFoRQRz+9fiJREv0RaKRrpl3GI&#10;h+yinvYZAOEpESh4Kj8Cy9CAilwUy7PxZsAiWkpxeGWGtq1JhEjhGHjhjL7Zr4gUeX+rAMoWy7S0&#10;YiQAfWoA9D1z0VdGLwciJdnyfE2y5eEzOqdfy+rSPuIc3arxwsF8KOIFkf8UOppJx/ohSOa5mvbZ&#10;Fh6Qzncj2ZNekcCOIw++XS/r8IiHvm3kVq/LYEQjpAB2rzBk1RQpkVb7HAhimB+ieq9vxCDale3o&#10;l105BI5cJGPrzHA4XSmpvZp06nrnYQThPQfMzfTwlEcGm8TlY489tmilZEC33nrrVyL96WPCy4vO&#10;DcbkCcX6Cj1wZ4ThlRjJQopncCbvnEk6KJeBpCpSAXWeKGiVSbtJbilGkkL7yETsYGA4aYV+GI83&#10;04dnib4AqX2gRBhEFG1PO+20ym4Y5AdIY2E0KQlhTKLmMHZiPPr1qiaIaNL4m9/85pZVVX0kCXB+&#10;IsbQgDc3vySevoxNRsEGQOJIHThqktA9nJO0ncf2DQ1/Z8SLiNU+nNy/TbwddtghEoUDJsgm9EM/&#10;vuajjHBO1DFWn8kS2JCO1MzqP1mGZXxjMB4iOllN9lhAZGQXNpJmIgKiceacJKeqD+3DnVVq/XtP&#10;Z9pEJjYXQZEOgRDegpq2YQQWtCWK+seTMIps+nQ9vXIcnBayapcjpD/9mzfM5xwiai/Yf//9j6yq&#10;acVJAHuzqH96mCAC1BTneACDcFAAAgE3BeWqFCJQCiPxPj5LD0QRIos6T+RDPCknUmQRzaAmnV+o&#10;JQBGScZgRU3tQEGUSMnA6EG+lJMzsIQt9fI4wjMgxvQjQDywcerXowzPgIA5vRrDeD6oFsh+AZ/y&#10;edNIdztEW2cFaQ+Ijz9dVdu/LS1atNgvov84BjYvoHMQ6SIvTpJorsnDuXz1mbGbF1BL59J2luO3&#10;22679kGKf5l4Yf8N//jHP5527bXXDuSkRF1jzLorv3BMJ+zP8XmOJ7KwqWdyFsJkNMZGcjwO9Zio&#10;J/ORLblPhNSeh+X6QEr2T737W/roPZunnuy/tDqNYNqxGV7b8Me+2je+zIZsstYvDHJuPoM9Czj5&#10;nNiczLfmkVHP+3BsfcI+21XVteIkPOf6McB7ATBZnpKEM4gM9QwiTZT7MpSIhggmyBCIYMLIZ8KZ&#10;zzOoiGYJWl8iEiImoRkLkZBP2uXQB8DxYOpE3p0R9OvwGcJ46M6A+dxQ+/J/93iEoOZAWF5a9ARW&#10;gvBEuqbQdj/Rh/EDujmdddZZS772ta9NDwLeec8993yuqrp/WQIYG0V9/BgdAGcexBI97wtoRN/0&#10;Yf41iedvr8bsGhmDMYsw7ENkJFLNunXr/kvEO/7447c/5phjnogUeB770TOgszFnRH/GghD61q/o&#10;Z0M0O3G00Uxly19ih+MSXVLsMLGIxUGLOEijHzZRRngW6V79c9AIKFVFEPMyf2OCP05fW9pnFw45&#10;yaxdzt6iCwyq4QSDxB9cmAenIe0l5qZ9rw59J9GNyfpAEPvqZdpaCXLvvfceE+nYMrdSQ9JzmXTm&#10;+ATYrQYCp6hmUjyKifHcjCZNQACTNnnKAn7KUkT7XGrqPDAlEAGQ4nk77fFmlEEJ9nIyiDRTvyIZ&#10;g9kSJp0xXpIgcJ9HIYDN0MaoT2Mg5gRQRKSVxtgfyABZcxkHz+f+bbfddvGXvvSlu/6dVC6aXv/0&#10;00+/OUg/3/gykhP1jYihDpFa+TwBns4nCZjEI5yKGoUTkXLlvKV6Flf+FeKdf/75WwexWkrbtEs3&#10;dAnI9GVc7Kpv+qYLehFhRAykt/yvFDDedGIyD0eKRRaRSlvGymbI6367n7RLJ0inDYRifwJfDhik&#10;K6TRBpKp3zhiOPA3jHHGNlLbd8m5IjhSOpAQyZEdhmBEvwhn/mwMg16Nw2udOnWmyHSqKlvx8vDD&#10;D3890qreNYHrqBnpEoxeKU+ez1jeIw/Fei8C8oSUmlHPxCmG12NYq4s8l6Jd+kdcq30GsCNGJNAX&#10;5TmMQ5TkhRFKu0gtKjIWb2i8eSCV+4l0yXMn3tDSuK8gMXg6kyQCQEvf1AcM4hp9G5M2OYtoZ/FW&#10;W211TVz+T1e54pp1Iw0+KxzNPEY1bkSmZ+C04qYOoovcfmc8yx/04shxelxinHZ50GeKZ60R4dtH&#10;GvoPiRdZzoYRtR7Ur7mxD9vRpQhlAwP96hNgOT/X6R+wLYZYWfRAnA5zfHQlo3GP84TNLJKJdjDg&#10;Ve2lLoQb7SK2V/rxLE6qCfyIARfEQ27OiTPnaEU0mFO/c8qchpXNddddt9KntFI9adEN7vTNUXms&#10;kQ7QK6dnnzB86R/h2Jo+wgm3ibJl5f2Ue8xr3ciX79EZwhmEzg2MMQCSIoDR4AjvIeXkLXgd3sbk&#10;KMCXUz2sNqnMvymcgYFZaic1FMHUYyIbYHpFFt4KALTteoZhdCDbYost3k9ltelwnjFca8zpLIwV&#10;cIl6wIZphbhtVhHlK0pmAKBheGJlNVMgwoAABUx043zUjm2iv3/4Rcm49TNBhBsbNWo0zZgI0kkN&#10;pYkWeejDeHbYYYeK16bzmkRzmLd5OPSvPhKRRG31Kt2mSN0R759FvLhvp4j8wz3b5Cg5MGmaSJA6&#10;YmsgN3/6Ny41uQUdfSMNW7EZvdM53QAxoVs6tVotwpmfjEeKatywwubaRwzXe1wlQiKte2HPefjz&#10;dTI4Qy6OHd5y0cR7TsAeX5/RkTnpE/lg0jg4FHZMXAgcHDk7wLdzmVXYPB84uaGqspUnEQl+Fgqq&#10;rCFTqAMQAByogZvhDRAgvFpR8g1okzHRmuSSLvgPQOlVGZYi/CSD96KUr2FIS3lEhkNSbQEoUjOC&#10;94zjHkageKmEdlyvP55PBLbSR/RvvNpkXOMFflEFsBAe2Dka8wBuY0zyKc5FE4ZxL+Lpny5EqE9+&#10;8pMtQmV/l3gRMTfcf//9bw4CLDY2taM2pWkIB6DGBSxSxiQ5sCfxvNY8zIUuPLjO2s5yPT2maD8c&#10;WvsA3j8k3mabbbZrXDdOVgG07GbuSgApprHRjSPJZ2xJdrqgM/p3GJ9swAKY6xK8CMeOwK8ti0gW&#10;1eiEjRBO29pyv62JdI7M+tU2u2nXQ3vpPnLRpzQT/mRMalKRWBbgEYQ2RULRTjvSYQttbAfTiEiU&#10;NfkVMbZ1mIuxnXLKKXO///3vn1hV2cqTmNCGZ5555vMGZXBAzjOYuAFbtSKUanCIKd+2HEyBPI/0&#10;xGQZkjfipQKkldpDugc00jgG9GxO2gdE8nX9mjAPLAoxFCWLVMbib6TkBbWjwM90k6I9B9IeYTjp&#10;BqXznumVzcVDdzsk7KzPZ2AMrP8EkTnw7L6ACUiAlsTzSCTubR4q+7vECy/6zUhJ35IyqxkteljY&#10;MVY6JdoWWUVeDo0+axLPe9d6JfTOEUnzAhAVG0m9clGGcHLhUP4p8UJ2iXR7jJSO3UQfuuVgPXKh&#10;fzalP3akPwS3PVCtRQ+iIFvRm89FDkRjK0QiiOxxjbYRBalhgy0QzOEzY+AIpd/mzJ5s4b2oLPvx&#10;uImj5riMUerJ+cqq3KvepGs44XRhU7vGJLuCDe1p1/g88FfqGD/dmoN5c3DWLyJzGBb97ljV18qV&#10;AMKT6QEMEgi8EnsugY7wiA5Alh5YbEEI0QcZGFJaIPeWy1va9ayMwRiGYj1EtzRMmcjnC63AxxAM&#10;KhIxhKgptTQWhgIIhqM0NZJo5HoRVu1DANk31hFem5Rbc4EAKS2B877Om4trzIEBGE9NaLVOvwCo&#10;X59JRcOQ/5B40e76++2337m77rrrFE5Lu7yy7IAjEZ2ttqo3CBIBA10n+TISE+MxVx6drjz0Nw/t&#10;St2MnUjzfLcwosc/JV7Mb4yoAJzsRoccJVuKfnTN2YhObKaG5tzYMO0rWnJsvrws2npPx4DMjgiD&#10;qA6PFegiiYaAdOpaiyb5AJ099EvndMBRG5P+zV9UzI3uRBYgCnuMlOmleUk3kYxDSFzACnKxt7na&#10;xQTD5su29G08cPGVr3xlSJD761V9rXiJ9GurmPTuQYKLon6aouZK5qfxKVQUUBtRdoLZIHln6Z+6&#10;jvF4G3WH9ILyeDoFL8+3vEh19MeLIyhjM1wq3zg87LTH0vYffzOYfgBC1ANeYOCR82clAMVhd4U+&#10;gNk9PstXW9GQT9RjPPPhEHJeUhfPJM3fPcbGQJzJzjvv3OpfqPE+H220tDEYgXljq4GiHH1YCCEM&#10;j3A1D3r3yoHQh4fTmuRspGvm6Tzx4F16RXj3AGG7SK3+2SOPSsSTrgIr29K3BRM60zZiITxyi4xK&#10;Ao6QDtiXDo0x0ulKBHY/3QE3fIgwohI8qMt9pYtNkMGBfIjGEcls9Od+7cKNzzxeEiXVZ2xlwY5j&#10;J5wV/ThkFnDARupBxDMO0dCc2NXfcAXXsjcOy3j0CVeIR6SzsqHA1riw8WGhyxX/Dz4jzflF5M79&#10;IvpMjLpnvgURaVgWyADgAEQT5NWkeSZtsIzgMway/YZnY0ikM3mvvCOC5KodoDEMxRIGQL4YTuUa&#10;/QE65XtFGgQQGaUPFCX9YXRGEzmkscZkpYv3JcblOueMCZiME2G1zYBW1xzmol3emIH0KcLwstrJ&#10;Qt54HJE6NvzWP/knKFG//T6cxYxcWDIH/8RF5iC1ljoRfZlzOgsH3ZiPMUmtZAycm/FxdACYm73Z&#10;AKjNhwMKcnYMHXyhOowPlEgZdwmbVFJNpGMnxDEu9RCy0RnbmD9yw4ZFL7rwuVdpu/RTBBJFtEE/&#10;7pHhsA8ngRj0h7iyDSkzMvhbSs9+9JBRkI18bhHKQpJrOB/tEzpCoCQfYipdzCPnJLVXAzuHVGxu&#10;3CIhp5qYoD/nOVjXcW76DGfv2e3bRx99dMNI6UMtV6+YtDOM852IQkNNkFCk9I9XFroZEUG85nse&#10;w/MyBDN5g3a/z6yEAaq0xaQQT3QAdulCPpuhKBGUaINoV93nQbh0NsHuSALaGmbFild3UDYFWiwB&#10;CuCgdKB0DyVqn3FdCxjGYnwMA8TA7yfFc7uWuZiT8ViA4bEBHRh4UwYKp/ReAP33VTV+oMT49g0Q&#10;DQYU91kc4HzoyNg4qdwRUpN09OigHw6K3owvd1kQ4+YskJgeiNVIK5qIGtdOOvvssw+qDuUDJery&#10;3YIM4+gLMEUlupYCq8v0gcgIoE1lgKxDNOGYPJdLZylyp1PTBqfBhsYn2nt0RL8cttpMKcMZsp3l&#10;fVkUe4t4DmSHN/pBavWZa7RPZCcwRF9e2Yt9PYc1PnPhlBAITjnVmlFU8MifCeEM2FQbdC7aI7nV&#10;T7qQrcGyrCls1nWF7GCJvPlmtRMxgRRLxhSSX5cAPIoBXKKAl68zgPMGzVAUod6TVpkQz4J4FAn8&#10;tnUBk748T0MAknUMovCMwrwoqX2GdD/iSTWlOx6A2w5GeT4HEMWwiGhnjMWK/Oo/Y2nfQ31KNVZt&#10;O0Qi7VIwZ2IuUiDzZDgrp1ZbE1QIBIgRsd4899xz/673C3LZgtcaiRFPbceQUmFjRXoABHCSEY/h&#10;vToIQkjBGJ34nO6ACBClS9q1cOMeoBOBrPgFsBvEHP9uRI7o8LVwUN0QGtjZyhw5BAShe9EH6NjW&#10;1jnEY1sEV2dydlYa0ymxkzboGOjZyvjYRbsZoQmbcO5WGrWR/dEPgiC7OhYOOdKMdO5jJ/gS7Yh2&#10;ZTkZ7YwD1kRhY2EzOGFXDsQCEp1r09z0B7uwasxWs3Mto6ZwchH1Lq6q8MNLpD715OcpjJoEBGRK&#10;yR+L5TUcBm/ivJ00QLpHSRRnEgCgmJVbmxhPrNjledwDdETurqCmyPTw+gZWUZOn5IkYglERxd8W&#10;TCy2+ALo8sIYopSUjOI9WkAk5ymeIaVKzklZRWTntaUGcZ05MAoAA1fWCkl+9wX46of6PvC7Wbbf&#10;BcGujeuXiJrmw9BWH7WvptKWPjMl5sEz2tGfvy1CqEHspHEOyHxOEEXdwxGZqwUH0YPDBB7L8uEw&#10;Zl166aXnVYf1gRIR+DbRig7SQcoALCohAcAmEUQRJAJMZOD81EJ0yYFmOs15ioauAWB69Y0VDpew&#10;sxSRcLIiOr2615F1nuxIep2PFwg9pG08hkmsWjvg2BEPTqTd9CtqJunYle7hw2omLOvX3GAaLunQ&#10;ymg6iExlk+DGF5H19qr6PrxEDfOwFIDUJJ0JUpR6y8R5fBOmEIr2OWVI+9SCgIJkQIYcwCq3BgQT&#10;QjrXy/nzeRXx/EVkIsicJPQqnxe99EV5lAoYFChaiF7GS9GucRAAkIYBiFpKtAYe5BFljZkn1Can&#10;oE2LN9IiiuUhRUoRBbjNC2FcZ/4RTRdEzXVKVYX/R+rXr79ntD/GfBzqjPw6jOhhfMZj7rkpGhgd&#10;9Jjz4LiiuUrkoHtzdQ0BdIQUjTm106JmQj4pGRDy+qJQjHNizGP/ZSP7vxI63j9SznGiHTByKuwk&#10;ElmoQCJ6d87cZUDSMH1bnaUbtjYn94p2/gZu+vd8MutY4AVkh3l6VUNzhO6DE+Smf49HYniV2tBc&#10;3YscdACvnE0S2DytnHJCsKA04EzYjI0zfaVXJFe/cnI+069D26K4PjkTAv/uMdbUO72Gs6hdUd5H&#10;kTB8OKdl/6OsppiQwRH5MAI4xxCIhXyEAqQfAJvhn5G8V8sAVtZ6lCpdsWSsbRMDcAsOjOZvXsg5&#10;n/NEFhUsI2tTH0BGYdIANQJDABrQEP0SwPaYwiKRNA1Z3Qs80jtjlmLxhNqTaoqw+qds7QMyIwKC&#10;9hhYVAgijIi+v1VV4f+RyBDOC/0sRXgeF4jUHoivP0CiE31YstYnYDFwGtm8gAWRpH35mYNwGMbr&#10;u4aeY2U24Xpz4bSAUU35qU996trq0P6PRFOfjPuel5oak4gAiFJXabYxsjlAsy2iSftymxq75goi&#10;/SCgcciUjJtdzY1OHXRifs7RByyYC9LRLVxZ3pfRGL823ccG8IGksgT44IyISOdaNs40meOGGTrk&#10;OBDLqi+iwy87JFa1Jf005lwZ1pcxOrxPLuh/u+22++jEC6/21/Cay3KA5YTxCTDzPAaHfJTDewOM&#10;gfsajsMkAY2ygNnkRSVehmIZyHn7+ESBFGmRuiHTrFxlolh9WXBBAP0BrbYYVFrgFSlENimve3IR&#10;CHHVgSKcsVE2YEkv7HZQR9oShJiApIgm2nOf+sWYXZ9zU1PutddebcJrfrGqwv8lDz300FfDK3Zg&#10;MHozZv2aD0DTDZ3pA9ABQR8ZzdLghC5EbmAiSUqCKObPyyMeEoji5gGI5g7I3kfUfiZssGF1iP9H&#10;Avynh3NYxDYInLWexQrRjWNDkiSeyG95ngPzXt3jXiUJZyc9lAoCOzsgrle2gQkHMTZzcy/y0ZP0&#10;0Qo1+7jPtfoGfGPjbKXv2uOg6UNGwFFY0VRK0C1HkWmncbOxdgUZNjFuNoVjupPtWFQkbLC8pN6l&#10;zGH/j55qRg1xcHj+yr91ZfzljxTgMDie24QzNwZ2A0c8qSWiAJmJARnvIuohT0YspJMqUp77iXoy&#10;t4ZRDO/l8F6b0j7kqhn1pBMJSkvW/tYmr8pogOt6K2pSPWNmCOQDftEUUBETuIjc3lxEO0rWDkPq&#10;D1FOPfXUmT/96U//7n8KDUIeGW1UXLH+kc8c6YQu6AyotQWIjJ07bcw9PSzxubGYF6kZ8TgvkQW4&#10;AFLEQYpIcyvRDjgd9BeAnBzjPrg6xP8jUUt9NqLIo7IRc2VP+qE7K7GyBoAGXhmDOfnMYwerk/pB&#10;GHr0LNaagXmwAxvCCyzkKmLanO1EN86UfmUtakjkQloH0mkHSdjQNWzMOdOF1E+/2rE4ppSgBxgx&#10;RvOBn9wXywbaciCksSml1IT0jmDa9T454L0+SeBkYaTmZ1ZV9+El6rNtQ8n9RLK/J2lsX7qUupgY&#10;5QMyhfJKUgxFKeWYXNYzST5Rz45zwHdQuvqEmLw+gElNabIUrg19UTIiS8soCHAZC4EQ0nv3qJms&#10;tub9xge8jONxgzoO8IFKpJTTG7NahHc3dimoVMrCD5CZg3EgjpR41113xZK/+4M3EYHupBvG4qUB&#10;zQFEIqa5+Ny4ANycckeFe9LgBEB32GGHit6J9tJOIgKA0kvWZiIcRyEVU/MBLOKZ87XXXtsgAPZ3&#10;fzUtIsGm0c/9FmRETm1mpFan049HOexoZdac6B2YbRfk3JBG3Wfc+kRItmULCx2cms/Mwzm2tNor&#10;gxE1EcDY6QZh2ZneYEj6LKKaf5KfcMYWwGy84Cj1S68cknbZznwEDXOCJ+OmN/YwLvVotgeHxliT&#10;D0k+ugy9ToogsmdVbR9eot31Ipo9myz3ujwJeS/nvYpqQrtBMwoFAjIFqZl8+dDnlEUJSOa9a+3a&#10;oCjejYFch5QmbVLeW3yxamks7svIymvp0/K5a3gyxpHSqAGJdgDO7yqaA8MDD28FLEimVkVOfUuj&#10;PK8EHOfl91I3YzFefSMKgiNHXDs2MoR9qqr7QAl91KMnxjIGIONFU6fGLDU0bkvsxoDwnJfrzDuv&#10;dc4ihkhEtEtkH1aNORRgomNA4yR4cd7cqqT7zN0YIqOYGmT9hz/cFCnmJyJVPiH00S6i6bvmLMMB&#10;XnrQL+clZUMQ45UiesYIvMjPRuzmYDMkYRP2JmxMLBzZfeM6kdT9nK65Z+3lfvazDczjBvNwjg4R&#10;X98WbwQDtai+zV2bdIJkVrVFQjuTYBXpREP29diL/ZGfpFPQdtqgpiBwOIvWEV1XzD/9DGBdGCB7&#10;D1gYCslSEkAO7xmBIqws8UwUxDPxIIAvZYwmK9GBgpBMNAQKExdlkEc7DGLlTLsMYsJIxvNJXbRP&#10;8ZSpH23x6IgjzXGN+3gtK2fGztBSLTUjb5tARCJeEfk8kJVKWqrXRtYc+jMuY3CPQlpksRwekXBc&#10;vP/DMo19sEQTn4+5VL4mwIDmlWLc6kkkB1oru3bsixJSOSkSqUlSekWwBGsST+Yg+tAHvSAdR8QG&#10;9GUewCy9AjAi2kTK+ncXWWpKOL4vRNQ/IvT1eKSagwK0C5GcDkVRegFm5QN9SfPpPDMEB9sjq0gp&#10;DaSPjIBIkZsstGsudMIOPkusaM8CksW9xIb+kI9u4YfuZDrsD0uwJf11P9vafYLg9ACHdEWvoqLH&#10;Ial380I82DcO462ZfbBLpJnzwx5/dzX735ZIN7cKwwxIT50G9j49sAFlnksBnr/xFEBhIgyeCler&#10;2X2ijqMAoBD2eSJAEfmshpq8vZK8qrZdK3KKOshnxY4Xc0/m6wxDiR5h8HSejVEoInqlMAAEDGmR&#10;aynSvRYEkEikEd0oW7/IyZshhc8saIg0QdClX/jCF14Pr3h/OJJ/+o/oo8DfI5zY2IqSQjgintjy&#10;NY9uBc/fwCaKirL5nAtACd3TOaEfi0ppB0L3ahrPyGQfdJ5Rhoenf4AlVlOBkojiV111VfvQ/Zeq&#10;w/2nEretF6TZIbKUE4NcL4auJ6vPtcVW6lOpstqNLaR6yOXgFCwcyXDYxNiQxr3mpA4UsSzaeUSB&#10;kIht/A64QmyEhgn3s5N5cixWzG0s4ERlLyIaZyPK2zOqXFBewJq2RDn6hANtKFHyiwD6Rmz2orvE&#10;RQYc4nw4rpY33XTTv6y/fyoBjHVjInVNkGR0SxIiHcYbHK9A7HYR+ZCCEYAdufxNuR5+RtMVxQML&#10;paoVrIxaDPBAWYrIaCIPZfKQFIwocn6kRDDAQmzk0w5PaeWN4qRUoi+ji6baEF20g0hZr1ngSZBb&#10;vTQfCtf/zjvvvDiA0ykMee9666137zrrrHNfEK5O/H1B1FFbL9PSP5cw+F5Bvkn0Rz8AIS2TfnMk&#10;0kLjBpBc/ucgpOhqpNyokNGSx87/B2i8hFPjqZHOqquIII1mF/MGEM6GrfwtjQU67YWDmxoO70P9&#10;TmikbF8IHe4XTqk+hwrAximKc1ZSNkv6wGuhx4orDLBlZkT0rQ6lC6vd6i7Es7AlheV8kJBTMm7P&#10;EjlahIUrGDA3bVl1plc1JjzUlMy64AEOzF+/HLO2ZBHWGDgzY0pMSz3pEubNLclHPGvef//9z1mm&#10;jRUo9evXPyAA+o7OHEk6HfsbMQzQ4T0yWhyRUlIIQiT5eBQTlCJE05UiGsDtJBGhRDuGsQImJZQC&#10;uja9HiVzAhTF4zEgb8cTUQ6jMJjnNYCnD4rRNm/K40pHGFxk9tjAzzyIEpbAzQlAXB/kmrvnnnve&#10;GPP4WkURH0FirLvF2CYCoBQIydWbop05mI9ozgEhn2duAMdxcT6W4umV7ol7gTD/5jCAETg4Emmq&#10;+wDf6iPPDkxIykZEbeUz5yOtWhSO5FfV4X4oCSe9SUSZxyKaLVHT6Ufqb77IwLYiDt1mJEaerLeN&#10;W6QSjXxHkx2t6tINAiGfb25YVEIWjsT92hFFtakNz9yklkkaknrihDlk4+OsOTttwBC8cciIxSnA&#10;AeHgBAIYMydYTB1ymDGnPmGfFf8rY0GKT0Yu/KgcONMdAPVeBHPwogZmsP4mIhgimBTlSn0oEHm8&#10;VzBbdQIyoZ4gMkABo1XEXFlETqDhpSgMeXhWYLOc7XqGkarpH7EoRR/aR3DL7wipDeTnDKQsooPP&#10;RQFKlWrGuCaE4U8Lg21QVcOHllatWn0pvOj1YaD5CK624MkBStpqbrl6B1AWWIDLsyd6Eu1EPWk3&#10;oXvPpsyRuJcOpFLmZC6ADlC2lsk+ODPPqQC8pgCUsiBAuzRKiptjuB/p35BFFrJZzPEVzpLN2Vpa&#10;ac7mbk5ZU7Gj8bIFu6itOaTMVJyvKRwSTEj9fZaPBcwT9pBcpIM7gmyw6kjhaOCE7mQW9K1mpzM6&#10;gt/MEIgvI/ssMZ4BJkkdBJ8YmdOh1emveIkw/6PwqpWfcTcR3pfwNopW0QhpeB0RyStRXCuWeSTX&#10;Ii+FUTwD+BzI8vr0TIT3FtWQE2kAE+G05X5pqlfkiyG+/wiipqK9RzQ1HcPymCIxT8ez8cJqTvf6&#10;W3vVOumeZTP/aBI6+3ocL0ckWySi2vGhtuI0eH6koBOOh8MBIgCTcln0MB7AoCdpEE/M4QEcAWy1&#10;VPRR8eLaYQ8pJwIjpfbVLchLjyKpNFDEEAmRm17jfJOIWh/5XzQHUH8QEWCUlU6AFTGs0IomnLB0&#10;EwYcmV34/qH0UtRBxhQ2SaxxiPlDSexnbokjKTkHm1u6EBFRMlAQ+OSgRD064Zg5Iim67X/wCd90&#10;4tVCEawYs79hVLucM9F3ZDCvhN4+9G+p/lOJfta95ZZbro98vrK6YhImJgopZnM3AU+AeOopByKJ&#10;OsBhsiZKaUBC8YAGUOmJk9QURkzUQgByAE5ubAY891MKz8VoWRD73Di0YXxetekBsrpOW4BpYUMt&#10;hfjacq3nYpHm9Iwacvvq1D+0xJzXrx0iUiGIOlJBb648LYekngAk/SfJ7NaRZgGWA0CknPSUz/UI&#10;h8IxqVsQGdC1U92RUiFygstKqVTbq/QaEaS5+e0TtgngPmfM1eF/JAmCXBWRabHIIqJa2ldXIRV9&#10;mBdnbVVTKopQdAJXyAY3STqvbHPaaadVojpHYZ6cDFur9UUx+iOZJkoHYRRpSGIN8S3eIJrMwXqB&#10;6IxQbKEvehOF6R2WYBkWYdt4OBT3Be4ur0555UmA5FsBiJEmjSAmZpJExKAYA3cOCU0myej5Gi8O&#10;gBQAFNJCk5eW5NItRVMUsjgyAiKVyCf/B0xeieKRWNrBU6p7iNXBfFhOiRSWqQGD5Kqn6CeN5TQo&#10;lkdTF0V6e2t1yh9JHnrooTMCZLMYSZSTRpk3/XEWUipEoCNgAkpksnDioTBdOQekHIxIaKFCG8Qi&#10;lPpV5KfLrFdkCmpCzs29MgQpnkUXf0tz1bXIYP4eXdBvZA5Ng3ifqQ7/I0lEtwNuu+226YDLWeqL&#10;0+EwOQlzk4VweiILPAE0YMMVYkixvfcZUhonPXEw5kFXVixFUjogbKgdhHMvu6ftPR+104eOjIEe&#10;rCHQj2s5AviASaRjJ46AfZyH65ptWRyLeT0c0125/yU4+ls38uArf/nLX76Xk+MlAIvIvXlVKYxB&#10;IiHy+Rv4eXdf9aA8HhZYAEsqgjgUnJGupqfLcwAHPDwkT41wvJe6Ueokmkk73MOTASXFuT8jMCVq&#10;GygtdEg/XUfxzm277bZLoj66pDrlDy0xp++EMxpq7sBkbFIaf+sHeIDOw19gEZVEO3PihNQi9EdX&#10;QOpVO5bppT8is0cQ5sQBASKdutZKrQyDXgAdQOmY7hFe/xYtRH2LL8gnTQsyzoy5/8Mv8P6rEtH8&#10;R5FaT+MwRDxOh/MBequTIrWIgQDshaCiF0E6zxmRLYEu6+E8zNM97A4zHDqiwCLbekUYRGRThOHI&#10;RV7OCEbp0vNOaSddwK9xsgN9WpjhvIzL3/Suba+wRM9qaEEgnOfQyDg++m6VfyaRNv4gOpxuIy7J&#10;8GuARJpDITlpEwImikUC9Ydi2+ApMIFged2qHjE5kzbZTDkyr6YkRAEYY9AuA2lLtJI+plhMkJox&#10;pL4p1vXGpB1gl/6JlAzMMwcA34m664fV6X4oia43DMfQMI0JCFZQEQG5EjiIZ2HF3JDDQY/0oPZM&#10;7+vQls/p1YKIaA1EwJoLVkkyzziRzPx4c9mBGgiYpXnm6byHx551if65mhhAeilI85FrliD+j0Ov&#10;0xAA8fQhfTYu0YSjhBvOxTjpyWFRRdrIybIZHIj0alR6QxpOw6KYzCWjpDlyqGyemRebwicMia6w&#10;gfja8qgBFmAMKeGBbj3KQHBk5cSzDnadzx3wa7O3rCGOJZEp9P3LX/5yeHXqK0fCUxz0jW98Y6Zv&#10;mFOCAZqcQQKKySuCRTeTBCohHCC8GrhHB55RWSzhwVwndLuHkkQ+h3yeIrXpqBnqpSceZnsWaBxA&#10;B7Df//733yewsYmqDIlc+tcOMFCmV23wwDwlIEfEGxfX71qd7oeSKN4PjSg0zVi1a4z6px9jBTRk&#10;5DV5VgDLzAAA6MW2KboCIABJ5wUAdCny05v3iIl4yOR6izJWk9lEu8hsbgCjbeRTw9AZZ6XOlb6L&#10;kptuuunYSL92r07lQ0u08aMAY4V4ortFHbrmFMzBXI3XgTichwwENswVoejC2NnPw3mZAMKpBzlr&#10;17iW82FXC1DSWX9nueM8IklTpa5WV6XxdENX+ncd3Vp0Yid697fPteWVU2AnO6GkmNYtOHw6dF+k&#10;nINOOOGEXarTXzES3nbDAMIREapPjmKyUXjGJXJ23svEDYiSDNJBIRZcTJBBgQ84TJLnNlFKRl4R&#10;DwhFQOQDRKINhJYyAi5DkfRC+nSP/J4xpFf6EHGRGskoPyOnIt61aiogNU5j87jCowgOAiB33XXX&#10;8SeddNKHBl547E81bNjwSeM0RsSQEjKQPkU8ekA+qY9xcxDGyLhA6BpRyZg4CPPNw3XmZs7SdOeA&#10;O50bOwCY+o/+2Ee72nOPBQg6F3ERV18Webw3/0gJlwQ47wpVf6RFFllDZCbTzBXZpHWASgd0gWjG&#10;Zj6W/33ONkBvDsDOfkBtLtJ0EZkds4wxX234WyrqGu85OISlV3iy6o14orrIxxnRFxu4Dh44HWl8&#10;Rk/E036uU9Cljeccu1q6ppiTnU/Rz43V6X90CYNtGOnQDeFFZ0X6tNTSr5TBMxkrYwhkUIgCbAZt&#10;Urx9phjSJiAyCYZgbJOSMvHcCCASWP5GDhNBGEaQdkotkFx7IiFFIHAq2VK6cUhjAQuBeUXeTluU&#10;aIyIqqAGeOMScaRa8n3tAF94//Hhmb9Tnf6/LaGnXQLYo5DOWJGA8zAf40iCMLhFnfxBI3MxL6/m&#10;bbwO40IcYHQ4pw3zpYMEKQKaK73rE9A4POe1KdIBt0gH9OpCUcM9Unbpl/HKFiJ9mh76/mV1Sh9K&#10;QqdnNmrUaCFiiEQepZg/5yi1M3akAGb6Nx5zQwY4ghcO13M5hOOkc+9sZg30ok2Ek7X4jC70iXTs&#10;KZ23GcOrdQE6pn9YoDsOSP0JF2xmbNrWhrbT2UmPYZXdCGyxqVci0m699dZPVKf/0aV+/fqHhMea&#10;lauLROfCN5bHJZUHjM4BTAIdOCgPWaQyvH4qS67Oy3hvA6vaA2kYhYEs0BCGyNSS0rTjkYAJ80z6&#10;yLSRFxX+bVmyYMGLqwWNgRK17ZWyeXyrW1a0RG6FvnY4haOOOmp8eMYPS7x1Yj5XhC4W01fqI0nD&#10;gP7WF0KpOWwAJuZkvu5Jo3pv/ubgMwcyAQ4HBRTO0SN96MN90krz47T0ow1e2iKK6AKcSCdisoN7&#10;1eXqLmLh5itf+UqPANs3q/P6d+UTUWc9ozZTSsAHp6pus8gjsrCx6OO5m3HTCRvSkQMho53KPluO&#10;C1HhyjWuRU57OpHWuM2TfWGCjszN4pGFOKvmiOYeTt97c+aMOF7joEftwqg2END17GX8FnHomQgy&#10;iE3XDnq+4IILlkamdduy6a8ACQ9+XBh6EW/IgLyKjomBUmBcVqkfKMzgDNyADd7fzqs5PIdTs1F0&#10;KkAbDGLxAWkoWLRiIEJBDgIkcmxK4KmMR1/pRbVL4Qp0u9r9RICaQf8+Q3iH6/WbK6rIZ/sU5xHR&#10;eX4Y7Ixls//3JLzupuFAutERYZwkET2kLugGMTkbUa/mtfRc82DUNHJGUSQS8fSDnICGnD53vVoo&#10;v0Drc/eIEjy7RzrmylnRGV2YtzZFPn15/9WvfnVJAOlD7bYPPfwkCD4BUSyA0C97WIyQLYlOop2+&#10;ORH9wQP9qAftIEEaawVsJFNie9dxjgih7tMWBwIf5uKATc5eLcf5Zr2v7Vz5db/a3y4YNS7SwoPx&#10;OJCPU9OvSKfeTqHfmvYh7BbknBv6Paqqgo8u0fkxAZYFDM8rMDAQm4j3zlsEoVS7MHgdgKAESkUM&#10;r7ysHfe2Z/F4rjNB9V2mDoAo+kgVRUFpEYBqD2Ap2GR5OmkiglG0zxAWqRgQsCnfCpV6z4NbqUx6&#10;PLUG4jKCsXEe6ghENpcf//jHfSLy7lBVwb8s4TB+cfPNN8+kkxTjT1LRXzoRi0O+qyYTYMw8XJ9H&#10;Sv6d7ZqbdJkdnKvpgfVD1/TuPVK61/xtMgA2oJRpmG9GEuPKyAp0iBIpXv3o7t96RhUA3OSGG25o&#10;JeUX5dRX0jxO1QouWxtfOj52B3AEohNjhBE/wYiEcCTKwQm7Ih+MeBBujg6E0qY5cDgyGWWMiCZ6&#10;qxNlUla36ci46MGY3EMHxgUbiM0RGZuomzth2IY+6TkP54h+9txzz+GRnq+4xZWY0LHhNWO8y/5B&#10;I+MgAhA7GMmAKI/3AHS5uOuBmqeiXBNyP+VKeTzX4pndhwAUavK5v9PjAm05py3k4qX1ybObrELX&#10;YwgrXojMGehLDWNcwIbMMY3KVi3L55RP0cYDHMitb57NJmvz8/A90tpHo49/+f+ehWF3imjSEVhq&#10;CkfBQAyVBAJ6UYAeFPXmRtKQKa5Nr0ryc6uWUiS1HKGfBAWi5XXO53tABja7VUQTK3NS8XRmbMOu&#10;SKxf9VXURkNDv//yQlPodcNIWW+JSLWY3RHEWoCdNZydDeAWk+wfVfdJs+ndog9bi8bSPhHG6qJs&#10;RfkAA4jJYXv2ZyEF4dgQQcyBHaWEduWoV10nckpFHeozpYp52bjgcQIiwwLi1ox0ShGkhGMCE/QC&#10;d3Sa+k7beO4XjurueLtCdv1UJIC6d0xuFGMwjknyCLwtInjP2/jb50AlfZKX+8xEKI7XcrinWsC/&#10;v4ucUk2cEhFIGsAIfgufQZwnAIqoDu8pjmHsrVRvipQiGW9qpZJhFc3SU5FFmwgvVUUyAFCHuIdH&#10;jbqkAmYADAAsjPrg1TDAXlVVfKAE+T8b0fL74dVbM7gokkRjKK+MRHymCEc6gJQK8cY8MMlUMiWJ&#10;55Ukiew1lEYDqfbz8LnrHXnOe1HMFjKRxAKLqC7dsxMIOP1tbASo9MdWSoMga+dvf/vbP4+P/uE/&#10;2Qz97hPp70OhvwUcqbrKLhvPSX1TwgKJFWQOUL+cDgfALkjI+cFQzpVwIvQjYnoUYb7ahjdOFS7g&#10;S/kiUiKddhFeVqS9mmJ3VQy1Ymf3iXDmmY9lXG8nDDtyFDUxnyk9G9FVOigO5oQTThhYp06dnZdp&#10;YgVJpIefinD7AqDrGJky2uX7LGodBk8xloYB3hI1ghigCYoy0geKszvDg0ig4JEpy7M8gBTNFNa8&#10;tOjHa+pfVKMk5NOOcfF8Fnt8JUStiIQICXgp6akoXNRT2yE9jytS65cXtORs+dsctBFt9Q6y3hxp&#10;x4mRNu0aEWOXIM7eAYY/Rcp2c7xvErn9OIAyZ4IA+mKs/Fuk93gF8SyqAKVtWh7w50N/8/tHkqCU&#10;FiMRUHNqJEmZAhzZvwjC2Ui/RDyryLy8tIyejV3qxtOnsJmvVakLA9RTgnx1QzcXhCP8XjiwXaKs&#10;2C3S/V0jiuwadrok0vXRakcRTRbCMbCdlJg9RS+Rh3NkSxlLRtuawkkZdzoCq7MIRVciEqJwlGwP&#10;A7mPlz44EYtveW86oHR8iCoNzSyMDtLp+9uOINEXTt2HdHlwXkk+pDN214TTmBj4OaJKlxUrAdKT&#10;Iuwu0CmgZ4rJOKKLcwghbOckDFaopnAe2rVAIrIgn8khqjRRvWYnhqVjKQbQa9PktOfZDe8oXRAN&#10;TVy/lO+gSOMxLl5MfegeUhPM7mOMBKnPkJh3AxiAMF7eGWAACWGAJUg6NyLomCDgmDDQ+HAWnndV&#10;IjePjEiuX14YFuh5dosXxg2YFgfoSVorCktnEiAI9kEHAbxcOJCSZ41Y815zBD7n6N1cLGZ4tupB&#10;NsfCIaqJ1V3aM2dEsTRP9zy7cSI33XuNSLX0c5/73MSoTcdEZBkbKduYIOPYAPxCaaD0TFTTjuhk&#10;vsiR5UlGYK8cUwoHLvPwWIh+MpqwtYxHScKu0km2Nm77cY1PyszeorZxp2QWRjdpb45HuWFMIqcj&#10;a0RO0Uowghmre2HYKxw657M8jI8Ow3E+FI5zxf+3IBID2zjCeRODNAAgNzFFucl6FiXFNECTAqhM&#10;G72X1oguFKcNYLSSKeoBvglYHkc+CwcEaGoaB4CkHZ7niFaIzmAMQXGI7GA4KYX+CCNaWdNHgpfn&#10;SqXmIlEq3PWuBSIA0h9wi4ZZj6gVfI9O9ABkqZTnghwKRwEwgCDVlSJJazkd40NwILeFy3VqQgCS&#10;4vwzQQYLRcDGQSCSMUqnlxfXEik3cuvf9bILEU+/+pf2WxRDHA5Q21ItdlIfS92knICJSNpiB/OS&#10;MiItxyN9lvKL3oiRQp90nY7aK4zQlUic348DenZL8sCO1W1jhjUOW43ombD6TdlAv2zFhikwQd+e&#10;N7MvkhNzFtXT8XuFX+UGB+YV5pzThjHLpGBa+/723oHIcBaZx/hwgD+o0mTlSBDl2zHg9hRpYJTH&#10;OA7ksmKpcPWegnkoBjB4ypaHUxiAiVKAIGVAQMTxN4DLvxGEwijCJBNEBHitQiIqsjNKzWiqTWOQ&#10;dlImYRwpixUuz7gojSKRzXwQ0XtGp3gHp4BMgGhlTtosFUZ6AFRHiAK5WAF8Uh3GFZndp4Z1H32p&#10;YczbRmHXmYe5i7bARTfq3/TQjnQ+mY5ZVLGpG9lcz2N7vmkFUhQj5pMOC5Cl3qKk+XBqSGUXi7/p&#10;ioMUMcxNCiuCcwTmDNx0gHgckFqUXdhTui79E83pAPHUjyKmdFrE0540nl05LKWDjRAePQE7PbEl&#10;PSRBCN2I6L6EKiJrTzt0y470RVck58ppWoGkb6+cqahPj5yzNDL3qGqfw5fJ6MdcYAwu2MrBEcjG&#10;MsvLyEe/MAd/kbZKq/7uzzmuMIlQvUvUUn0NwuCytkNCaZ4J815SS8aRelphRKyMdPJ8SpT6UIIo&#10;aOK8L3AyEsAQSgU+k3dQDgN5D2ja8TxLcQ7AFIeAAKl9KRxwEe3w8oypdkMAaa1oTMk8KdBo0/Mh&#10;q42Aog4CXHNNgnuMgWi8PdIBJ/C5VwoEcFIakVA0QmQ6EA3zuVCmTmodwBDBbHcj5p1zz/fEohUy&#10;iDZAaM50xgGJwtonrgcSUVualsRzPcCLcuzC85sXMBuv+kgNxE50ZMHCPEWyXCAxN2RnT2DXj/Y5&#10;JNFONBTF1MycqLal8FJJTg/49U0niMGm2jFXoFar06fsRzaBzJy6DAFZXINUGYXcBwvIiUjm41zW&#10;ecbJkVgtz1II1hDR4wI21RYsuo/ztpmAThHO57AOz5yzazmMqH3fDR0dWKXGypdQ6gm1a9eeyuOY&#10;JGWYjChDgUBE2VIiqYHPGYbRKZwiRD+pi1RBQS8y8noIyCvz0lIDkp4L2TLcUwhwMYLrLYszNPIA&#10;vn54JQYxDuTJhQb3GTvgM4AoIi20+4F3VdMBJlCaEzI7tCkqAJMUDIDMAflEPveLaIwv2rre4oQ0&#10;3Hh9xtOKVJwBAiMDJ+G9vhnUPAHAYawZCcxBpEQ0UUM77heFRC1gEUncR+zeoRc20gcdu56nRnj3&#10;pEO0Ai1CmafVSI6FntlHdEVANpU5WAzilIzVwoZxsy87OcyVnQA0owTQZtTwHpjZwHXm6DPRRbvI&#10;LQqp0TklY2I77bCpAx70xZFKpRETvmQGMKhdkjaQeuoPVqTUHjsYt/Gwiz6MF+k5TzrVB+eQi4fG&#10;CG8IbjeMBbUIEt+u0mLlS8znk5tttllT3g1ITIgRTQCYvTon6mVqiXyiYhIMOXkWRpTmiIKiJVAB&#10;J/CLVpkq8jQUncTzviYR/a19Uc6DUp5MpEFeYEEG3h/R3MfY2mTQPLRB2RTMuJTOoajJRANt8upA&#10;RiykiAK519OcOBFR0qIS8kpHeXnGowNzA/zUlcM5AHFONEFuYiyZYkttrdRyTMaGYCKe++jTQXfS&#10;w/xfcq7xOU/OPpmKcwpeORX9G1umjDlf8zEewDZHh6hn1VY0zFRT1iCFREL6tTItMnFmxpSE1y7w&#10;GlfqFvmMg25FNTU0siGQyMS2rqFXY+Ug2NpnnJzMSh2PJPTEhhmFCewYMycCj/qRRiMOnWjbuJAP&#10;LoxfqURXziGj9uAqo7KaEwUspH3xi1+cHthdeb+1srxEiD46vOAYy8WAwrhAaxKUzJheKdok5PCW&#10;rHklHofiTJRRgVgKghg8rmsU74ArokjLeHo1H8VSiL6kAQCqb+cZiXJ97kjPDBSAZjULQdQhIiAP&#10;iKRIgUDeOxBeGiXlQ2AAdL0UzFi1zQvzmiKDKMMIUmNgRHZpq/kDBMeT9/nceQQGPER0ADhSAJfP&#10;RVF/p5gnQiEyMACNcSGWe0VmEdS95sJhSaPoEVCdZxP30hc9+9u9QE13orIU33njpS9EplOpo83w&#10;+exTaq9v0ZQNAZOdOU4ptPPsSG9pU6B3iJB0xmkgm8cYakcZB50YExwZA4LTCQfJOcCMORmHkkAK&#10;DQs+R2b6lR2kczFONkVA6bmUGW7SDkhl/pyJNF+mpD3jgFH60i5HzYHLwkRj5JOG00EQ+8mGDRv+&#10;s/8l/9ElQHV0KG+01ISCs+awaGGwyEZpPJ00xgSdB0j5OuADJqUyFiV5nwdvK0IyPCMBBE+EmCKA&#10;Q74NQMjhMykmTwkoPgNyr4zFcAwmvwdgHjCmUanH5P25JA+oSJ6ra2oSpARyBpIG6cc9rvW36Mbx&#10;mJO5IpE0BenNS0QQzekDOBz0wmiiKl2lgb3SlXEbp/SJQ5E6Wz1FOuPQrn6cl24mSB0+AxrRx84M&#10;hEhw6cNnSIq02vCZfo1LBKEThAd+EYuOjcdCBuIBHnK5Jx8TiSDGx1mwB6DWXDnWh0Ob7K1N6S5b&#10;c2DaRlZ1trLEdfRgXtqSEludlCXQJRwZo7bZN9t3rRQb0aSrtgpqR0mA2MhPP64zBuQzB/U5u9OP&#10;9jiejLCcDsflXoFDVuC6FDYMOy0Igq+4X4/+IAnAfS1A0ZuHrCkUqRZAQooUwimZkU3WK+VQBI/J&#10;U1gIcI88G8ABUmoiIiKKw2cIIPWQUgA8ckkTeSbjAAJgUHdROABwCGo7xkUcAHS9yEqB6ktKljoA&#10;nTRCm1kbESthDMToPDevj9w8PABbzNEXw3I8AGMcohnjikDmrpYwb56YERkOmLynJ205kgjGipDA&#10;ILW0SAEMPtcOgvlcLaJfIPG5z+jcdTyyaGxO/jYe7QKba80fobJvzkyU92iAs6AbfTiM07g8gpAx&#10;ILUDWbSNIO7llDySoF/OR3QzRs5J7WQsuTKb2Yt6Kf9me1GQ04IFkdvqpJ+jME/O2ByRIZ1NOkW2&#10;pVfOijNAYI7RSq9Unx3p2j1IS2ecOkKahza15br8nPOmT/Zz0FOKuWQJAFPhvK+sUmTlSChih6hx&#10;Kj/kqPNc8k5Rq4gAcmhkoRSkBLSMaOlRpG5WDhXtIqHIxYAIx/i8EQV6Lw0RhaxyKfSleRSBeBQO&#10;RN5TWqZMgKJdK3SILt31IDaX3I1fCpFejnPQF8chxUR0fdodj0QACKDmwhDm6F7zBESgNieRI42M&#10;jOYlZSbApk+AM17E1652GN99COIaGYSH3u4xV8AAOGP1N/1IP4Exo4lrgJyDkG5qN9umI4c+nPM+&#10;P+MUOA27P9Tt5lkza0AYc7aDhZ5kJXRKv643JuIejom92IGd6F0dyBn6Gxnp0Pyzff0RmQD7spOI&#10;zbHRaToPOkVKduYU6M85DpqTQlDrCpwAu0tL4c81uYjElmwio4I1ukQ42HUNR65dc/TYxXhT6ImT&#10;oA829N49kUFcUaXIypHw/NtHBFq2Xl1DkC+9mffCPQJSuEkJ2xTG+1G6qAawopc6CFilTVaKKFBI&#10;R1I5N88v1POi1Zy68gvDvBnjMgDwUCDQes9ISCS6iqraYAgk1y4R6YDamERVBJPr89RSPdcBqXQC&#10;OABKOqRuUAcSc7OVzbi0l+TJWg0JRCxgIAzHUzoYDuB4a+QDWof+RF77RUVP7QIeB+NAPv0YjxRP&#10;P3QAMJke8cIcj/vcn+161Zdzxua9g9Al0ItqSG+sxpakMA/PJfNxB3DSsVTdwotUUJTRv/Z97l5/&#10;A76IptZCQJsZkM6YiLHQkdrN5/QLGwhtXkkM83EPW0uFlQVWlOGBU/aIxbYx45Sa04usg1OiT20b&#10;JyejDed97jBG1+tTDYp0uapuHmyWgQbW6YedAicLI/09tUqRlSOh/C+Hx+gsWhCMzyPBlCEYAK0m&#10;KYJFDukkT8UDye1rHkgISDwUAjK+wpsikVe7JgsIyEXpcnirYFYQrURZgJGmAKZrGIlykTDTCJ6Y&#10;N+SlSCowX42dMkUcwNEO5XvWJ5UVCRmHiM5qDjWf2gc5AU7kcw2PDpjqPyuhKekxM11x6I9xOQL9&#10;ErqzQKBNc8hD28jCgXFS5qZP3txn9A5EvD9g6YfejEdb3mc//k5ieVQgolk84ABFBpLptwghFWUf&#10;9b3+gFB7HC3HaI8rm7GHiGwcbKCPxEyKdtnIopRFMKkfHJij8+aSUZ5DMV/RT20rEhqj8Zin7COj&#10;KhxYWeW0OHQENHZpLELBmzY5Vv3Bo4xBn8oHqanr9c9WsEdPXs3BuBMzHFlg+61w7v/218f+bYkI&#10;cUoMctkDsaok+w2MMbw6R4DXUrhIArhWlRjVAZiiH8NJK0Ufh4hDUVIf1xNgoYiaQhmMy4MyHm8m&#10;xxflkJh31rY2eVDeU3rhWg6B0UVcn/PIPB9DiBiin5RErWQMAIQkjAB4FmTcAxAWGER0884oApCi&#10;vl9HNu+akuTLg85Sf4SDAmK1ms9EjZoHIAMO52ROokAS0/g4FtHd+Eimt/mahNeng1j9tcIIsJ4V&#10;cjQkdc5hqbc4Nwscsgi1Ir2wtbHTHYdh3iKuLEOGIDLJWmxckFmwlzaA3EIP/dK5iKhN11kv0Iey&#10;wXM4DoyepdBsglSiYEbN5cVqsp974LxkPuyPYOnkvaZDhhNjViP6m6RzSkdFd6k3B2H7yM7uj3F8&#10;5F/e/qcS9dkGYeBHDQRo0psxUJIuhUGSgK5HMkoFap4J6IGDFxJZeEmHmsik5PxAwHMTbVOCw+Qp&#10;RbtE/4CnPYZVTwCPqGTRRUqEmBZJGNO2KykKsFmx8yqNBVhpi0gmsuojQQrQAKRuEeGADvh9u4Jn&#10;Ja43FhFem6I3EKSxkmh5pNNynnACahwpkzEnkaVmUjKRy5zpxLx4an1mOqk9TsycpOokCZZ9e3Vd&#10;/u1+iyK+AeAZIJAijgiTwgnRmexFW/QsSiKP1BQJ2CWFLdiXkwJqCy82GSCDjfD2f4rYFsy0IXLR&#10;pVfzRzaZBBvCgbkgSkbomsKJmzMd53zY3Uo4Zyp9hCf1qffsSM/m53GHel4bdKINOvZK73SOgHSu&#10;b46NiJpR/7UNfW1TpcbKlwDddnG0MUkDSlARAJCvZ6qyPFlIrgDmVi2pWC6kALvCFgF5V+GfAfIL&#10;n+m5KYOCgA0opVvIQFGUo1/XShkoXFue+0gRRTqGFIlFVytmPLWaSbrFQ1Ky+ykfqKxu8sLqQcAD&#10;KnUAgkt1GJn4zL1S4NxKZvVM5E/A1zxcT9yjX6meWstmZY5ADec6+su5mb9Ipw8AoFfnk/QWiJCE&#10;gyDspB+f5ZHniNrMyi0nB+T6lK75W7/0wAnktxRkFfrXn3vZEQlFaIstHt0At3uT3N6L5KKamtje&#10;T/amW+Sw4MaJ0BPSsq9+jdH9dGDc5sqm8MXBKgNkUxy364k1AvZwncwgHbs6VkpqvNJJ12mHPmEJ&#10;jtjB33TIefrbkam68RhjOISJgZeP9NurH0pikDsG6FunB6AUSiaUiVAUwojEZ8iAKO6hJCRFMqmf&#10;KCRFFPado6iMfIzF2Oo69xAGAER/S78yAjEakmkDWSnP/dIZhLMCJk1BdjUBIwCLSGaVLlNbbRur&#10;e0VJRtIHI7jPimxGFKTkuVN4UqkZZ8KLS5mtNBJ6oocEPbHSamXUIgUAi2TSKtEBsAngpjPxSof6&#10;QDxtGhciEOMRMa16AnNN26QAs8M8RRdk4eBELzpnQ+m+1E809xMVoggwq8dEcUv+GZE5UykcvQK1&#10;SML+5sYm7GQOhG0sStE1Z0iPHC5npq+s/WVIUlBtcMTGqMaDE2NgE7ZOXWpf/xbepLT0w06it8dX&#10;HCfd6ANWXJ/pe0Y5ROSwYM1iFv2kk6dHDifwMC10c2aVCqteYvA7RjHfkocg6ZmIc0jEABRAwQCT&#10;n2WkMimgkd6IPCYt15ZiKNKdYxgk4oGRQ30AGBSeZEYKoAA06UR6UnUHIDEqg1tgsaWJtxR1GZQx&#10;pZ3qCADSJsNQvGgpmgIu78lBcALaJGq7rD/MhfFEIuQ2ZtEOsHl58yT0RIw1nY45ARpHZQHDPIEF&#10;2Bk/I6Sx5Xvjln4lmR10YulfPWZciEScNwfXkrQTJ8E5SL0AFNHUP+ZHP9JAkd235bWZmYxUUz/S&#10;NPfSF3IZazpBEY4tRAjnAF3/sgyLI0hBV3RDB+oxK5tsj1zpvM2Ts+M4kVvbqUPCGXEC8GFFU7qq&#10;PWOT6sIPvRofG7En2xoXmxgzJ6k/zw6tqhorXLmHY2FXbURGMDiygxOi25X7vxL+mYTn3THA+9Ir&#10;r7wStvz/6ZOBEhMVtqUwJuWBJXC7LgmYhuGxKYEXl4YgR27bUmh7riVFAQIpDyMhEYVYzdOXSKCN&#10;mlEwl/cREaCQzziscjEy781o2pWOGD+DcAzGJ/KKikikPk1HA4SMbEECeHhbfalnRFqkFnW0KZUT&#10;bVPM0b0WeQDdwRNrE/Gs3NGBWki6TQAsyQMYgGLeQJj6NkdfRBU9LbWrMS0YuCfJ53p/0w+ngGAi&#10;zA477FDRpzYAnFOxcpy7VoBfNJZasyGRklrJlIr6XDuigrbZwmGsbEP3dMVJcah0IMXkPLxq071e&#10;2c3cEhfGzLGYp3n4DNkstMCF+XJSIpr6lxNGMNdpKx2yPvUhgnmvLIIDTl57iMb28OM+f+uTjsIx&#10;dA97rbpvI/wzidx+4/B+V0TaNocSCeVQVILFAcDqABEDgBlXGuIaYKakVLzlan9TIDCLNqKiVUlR&#10;zI6R6LqSAjGkghxYeTkLOB58ipz5HbD03BZNrEgiioND0C4FSwfVVu7RVpIdeH2vTn1HjIv3ZWgR&#10;w1ylQ0CK0KK8KCBNErUYjee1gAHwwKhvKRmQSJeQjn7MU98WJAAH6dSJucCUkYrOABlI9J/AtIDE&#10;wVneV7Mak0iSks6R6J8u6JhTsGXMmHPlj7MyFzrm5PRjHFI8elYja0s6rDZFQOQVQaXMopVX/Tsn&#10;GhkT3clIHKIizDgQgd3ZP895b56iliwCYdmewxChZQzO0bd7RTIr3Q4OJ6OucfucnZFQPc3pwoms&#10;JiMfsmX6ab6IL+2M+rZnzGfVfRPhX5Ww43p77bXXX0IZs7IuIQZvUg7AIJQpDTVxAOQFRQtK4ol4&#10;OBNO0lGaYp0CKS+fDyIxLyv3R2TvGQEZgJ2BpbiALZIwhr5remPKFtmkE5StPgAQ5ANMHlS9wKMC&#10;AI/O4/OQnABPrm1EETE5AX0Dr35FU+mb1ExdI9oyulVCY9EGkDu0D4y5WcB7c5Z+cwD0Q5DMQTi0&#10;jHbGKSLJICzhS/GBDEilUiTvU1OJzMZoHMhkMcd4kN8hCiGNRxuipzkaEyfJNuzsbxFNjcxpIghH&#10;Z0XXD1VZKGInix3m4TrtcIQOjlAtqUamE5+zrbHTv4imPXaRfst0rDyDnLHRP8IiD6I5kmTmzkma&#10;H9srN7Sf9R7HAmv0laknDGSEhiO1d2QQC/fZZ58V///NV5SEPdePSV0cRpolPVRTZVrGQye4M3Xw&#10;GQMDtwnyuIBK4aIPwwKGlIfiKIaBRBWR418R/SA/z+y9cTiQTrTVLhCqhQBCBNSnaOMaxhNBfQMB&#10;aXhEhtamNBTppaB2dgAWwDknXUM2BJbOMH7Dhg0rAPIsKsEtnQR21yIw0IhYIgQwOadPi0CAms4r&#10;HVkSCSmRE3mBSI0j4nMqCCmypS30qV4TTc3PfKStMgJkM3aHsYj6iOd6dbAxqIES4MDLVqKP2i1X&#10;JNW3HCQnIoLnog37w4H7ODG6FmWl5l6NzZy1bx6Ig0Ta9d586IMtEMgCDVwYb2ZEnt1ywMoUepBp&#10;SOthi07Y2zg4CnOgO23ApX5EQU7JYw+LVEH0mUH+A5ahfDWVSJc2Cc/Zl5EM3LMa0QjwCMCaICWa&#10;LIADRNZSHnzLuREXEXg8oHDwnFYI1UwE+Xj7JJM0gmEo1cFA+mBwYOHBgBCRGAXBeVdpE/Izumho&#10;bACB4AwnDVOviczAqt6T7hif1Mn8zANp1UNSUsBiVKmalEzkAnKkU+95n2TLV1FSemVcUmfgk1b7&#10;HCCQT2pFX+lEzJ9TkT3IIoBVX9J5/WS6JgXlENwDhGpHfQIdYIuQdEJfHJ2+tcNxeL5nsUOEEdXz&#10;i7+iOyLmtjiglpIiIKeRNlHjs6MoTp8WSxBNX5wbB1LTkXrvMC/zgxev5u3ICO9RjkzEGC3U0C2S&#10;cVoif+JHJoSodMFO5pvZBNxxFBa2YE/UhQnOBB4ROxzrzJjzT6oQXz3l0ksvPSg873grXsK5opuX&#10;dwArT2jilOcwaQThfQBe6sdYiOM63hgQeDMpXP7IqXQNiYlXBvGMTj4urQEiBFFnIC3QOo9MiIuI&#10;CMkY+pJeAC3CAZAUiGEBH5mlwJyIJX5zQg7t8NoA5PmQWkxkkFo6h1yuMWcAN09GtZsDGXhp4NeH&#10;6OfVPYAipQIOBHYdILvfMjrHZL4Z/RCfUzIP7SGpSIMUdKpNNaR6TzTNFUXRHviMDXilo8Ylrdc3&#10;UFp0QiZCV6Kf/ugReRGWvQgSGS+CAz09AbB2pMRArw9zMD5jpg+4YFfOT7Th6AAeYc2b7kVJ/Xhl&#10;b+2Zj+eunI7xiHTIAisiN+yYD7vSAWdiXuZBlz6XVXEcHIII7bPlJfqZGdA+aBnCV0MJL7VRgPwl&#10;kYPweMDBIM6JFuojShfRRB5hH+kACcApiEIyBaAogEQ+55ARYZAagHkyBiW8JCIDoLYcPkNmqRnP&#10;yXgO5xgUQRTmAGJcIoNdNQwAwAykP46EcSyiGB8jAplDNPCZ65AC4c1ZGwCQK3ZAAyBWLc0TwJNU&#10;5udV7aTeUsfow710gCQO89GXxRoCoGo41+nPPcZsLvrx3v3mq26yhc1iEf2lY2Mb83MtnTvU1sYj&#10;cuiXXkUgBBFRXKsvqT8Sq6f1kRFJ5iAKSnE5AKQSuV1D2IIOkARZREBz4VxlJmwgc+DY2IuttE3o&#10;USQTuT3vhZ/EiazBkRkEx0L3jtQ5zCAZ4stiZCTaTIFZczBfBI/MYXZE+kOqMF/9JDzX52MSHQ3Y&#10;gXgA7zVTCRPhheXzQns+KgAKnlLIp0igRwpgotSMesBNwYzOQFIDtQ0lWg52PXBSpL5FspoeM8HF&#10;83p2xpvzztIfpAJGfQOk+4HHSqfox3jaNwZOwIJILgIAPs9u/OaDQA5z1Z73DCpSW/kDDPcAtbkk&#10;scwZAHOvpf6S4D43PosEyIcYUj5kRgyfa9P8EcmKojnTHdAZt7lKFUUa43WtuXEWrs3FLI5D5Jdd&#10;IIv7XUsnCC2DMS9z4rQ8Nsl6lr3YPBd+6ERbaj1ElYVYhNEPu8BKRu+sWQnMOO8c0iERmyM6e9Ob&#10;c/pzpJ68Zz/6sbiGwOYn2kuXkU29DWfGSIzT3LI/r8YlWkZUnxAp/j7LUL56ynpR1F4PVBl9eDZG&#10;BP4kgL9zcj5nbB4OiUQcoV+qaKWTdxKRkA2wKJrBKBfIGJ/XE/0saQMEwzAwkPH8QApACOGQArle&#10;TSYNREbjEiHTu+pTVAAoaanz0sE0NoAhHQCZD1IyuvFIO+12ARbgdq9XIpWytxO5RAX3aC8PANe3&#10;pXnpob/N12fm672IDjy+s2YjMlKbg88dPjdPIDUn9ziP1Gxi4UC6R/fmalFImm48ruMstCeyiUDA&#10;l1FQ2+bDTtJhDowttW2fp9TTKqXMJu/N1ND9nCNHpd4TCaX0SMR5eIYo+mpTTS11hAFEtfjGGXE0&#10;dMNhsp+xswNSaUe/Vi59xqkbi2vU9rIr48zxIBq70wFdZLTmNLwSdg6H8UC83bCK8dVTIizvFJFv&#10;SHpDkzApE8yDgRmQcYEGKJOcvCpPRfGAI0JQIg9NoeoB9RoPKt2gdMpmQMRzqEPsVfQeCRnFPVJd&#10;KZH2AVKfxpNpp+jC+CKFFT59uBZgpCg+RwafqysAw3mRL+szoDUfwPLcieTcCAAgnvnoG9CRVh8O&#10;73liS+gASEeIk5+5nj7pxHK9+WgHMd3nEBVFFwRmB/eJAMZnLCKTlBgJ2ULE41RcC5jaQ1zPKZEs&#10;23a/V+dc46F61rTack4bSKpOYyvgl2bKcOgv00XC6SAWslrR9jUfj3LUjsavfQ7S5xbAXOuedE5I&#10;yuna1kcP8CJrUhvKCgQA483o5SB0wEbG62CbDBIOWRIRqcPBvBq4+1oV3qu3RM1zcuTQU02GZLqX&#10;3p+xvXcOARmbgrxSKpClF3cOaEQ7Cx+KYQawgieFkOYgFOMjDcAgnhxeO4i/vPB2vB6DICAyAR+Q&#10;ILMdM8Cm/xyLdM2SuHrOtSIyclp9RHrvRVmARkSRUEpp3CTHwbNbJTRGqS0dJNnME7HoSEQTHegn&#10;SeOgD56aIxGNfZ6LBwhnzJyF2srfxu5VH5kq2m0iu0ACfVks4UC0xdNboLJhQPpNpyKO1VlEkC1w&#10;Cg6LTZ7TWXCSHXA+bKs/fbExssla2EpWo7zQvkhizIQt6AGZ9Cm1pz9jpRdtIbR22UOb5mVOXjk7&#10;dkwHak7ulXVp29/aUfNZ7OIEXJsZjvcICK+JWXaIrGVMEH+/Kqz/O+Saa645NbzQOyYH4DWJZ6KU&#10;hUhAQrEZfRyMB0wAhwDA65Be+pvCRQFg4V19xiDuk1aob1IYgBejUKDUJ2JZwAAARMn6UhvG6Lo0&#10;JiMzlugHNAAPiLwr4qghRD6pI1JZwveIATClRcjB4CkigZU4dZZFEePXZxLHvBFC/cl5IKzzCOfw&#10;uXM+l2bSp3kbr8/9LQpIszk8cwFaB5DSL0+eCzz+tsBDr0RE9uyKY8gMAkk5OGTJRQ+HuSCI+smj&#10;BVGLXkSlnEv2bXzpyBARwbTLmRmXsWZ9h4BKBBELNrRjbkky57zSm8N7B8dBF/rJGl5mwZmKvla1&#10;1Xbwk1h0PR3AJ5wQmUpkSmPDeR1bhfN/l0RkOCS867NhhOkZZZAuDwZQDwG1msN7hlcbSBUAgucB&#10;ECREAgBJsiEe4npoaoVUCmh3g7SE8N4IjXReGYRREUXfXqUrDEDpAMJ4XhFKBBR5kBJZeX3AEv30&#10;aYxADOhI6G/RzsYBaTEwArFXXpZYwbODxS4ReyoBzPgAR79AxVlInaTQSFYTvMBnXqIW4hmvw33m&#10;B8DmZewcnvM+T2fHDhyJ56xI4xrz96rOM17jk0oDKluYk/nSlQUfB2ciPaWLdIoAbgMBZ+N+JLWg&#10;o19Az7HoL+3BhqIRJ+dzTgcBPY/zjC7r8VwUUcfBi1QbmdSL3stAkNiY2cn8PZYxJziCoSSXfh36&#10;Mxa6yejKCW+99dYjI7ofV4Xxf6eEN/x0gP3IMFJ7SjZBB0MAiYkjF0AycqZzFK0WsShisUVkYkz5&#10;PrAyhvpNqpf1gYfX3ls8sOyNpIBWU5b/W94PyMYDROqFrCGRjHdEKs+zpKQ8NgAisAPZcjkc4YDZ&#10;e0DlXe2uULcgn9RRimwXDOLZ8G1DgDkTQABSOuHtgQhQklwOHppwLqImsLjGPcDLe1sA4vGzlvGZ&#10;w1wRVyrnsQJHRczfIhNdSqOBlUNBOK/mY+4Oc5U1mB8C0oUD8fSvTXMS+S22iGqI4FkqfSCrCGae&#10;cGBMnIsx+FufbG1hR+puYcwrHMAELOiDfURa9aN02NiMw+MHdqQrekEqOtOnKGz+nJgIioj6pPew&#10;8eLAVq/NNtvsvrPOOmvfKnz/+yW839cjclwS5OoDFIBAMakIyqEIwGFAihLZABC4RSDAlQaIQLyp&#10;Z1m8mkPqqP6jfMBhICtaPKLtQ/nAPKMkQAGb2tC+S0a1UiZdBCIRgDCgZ1nGwEuqY4DHow3AQz7z&#10;8bn2LAolAQHU3+ofJHFYkUM6CwjAyEH4+o72eHtzpxtgQHLvgSfJA6R0ox3RSV9qmUyZXCOCArK/&#10;vadXf2tb7af2VK95kM6pIKjzVlzNJ1Noq4DmlqTL98CNePm8TEShF/YyNmmstqWiHB0ycS7S1/yd&#10;FDqRFXCyygMLYM5J0aXy2pPh5Oo1B5PkydQ7I5fP8nOvnKV76A++RLs853N6oGvtRwq9JEqIbpFx&#10;nRfR9RtVuK55Ejn31hFRLg5v1UddRAEJEgSkVAqjFAdl5XK6w98MzCBSHPWE9wwFDIAB8Lw+UOTq&#10;Gs9pOdrChld1lgUE3l9aIj0DcJIpsVcLOTysv5FWnzxqkg+ZAREopZNJPu1xFP52HXIjG9Db4QLo&#10;Pjd29Zj9nkiO8EkYGYF+EcdBV0RbyCpymhtJh+U6Do0nRyiH1M3nCIH8yIpgVg6lhV45HHrzmfEb&#10;txSaQzE3jso8k3Q1003EoxMOjQ0Rlp6l/WyXz+NcK5WTYvt5DdvPzMMvkjvUvDChD+PL1Vw2p3ft&#10;O/TF3t6zCVvTIyzABpzkghRi0it9OuhIWxze4Ycf/kY451qRPWxRheeaL5Eqbh2er16kEYsU2gjC&#10;0IxIaQiYHo3yeSyKTbLl+1S8+5DAwWOLhkDJ0NJTKY8UxgooTyvNU08ySopoArAMBLzA4j71IEDV&#10;JD2jM36SD1CQHlABzwHESUApmpTJCqBoDLQA7kBYhJSeEQRDOof3OS4i2tsDa/yeo3luqW/iWtfl&#10;waFJ5TgQ5JYCivCIY06IBoCeB+YSvHEjXU3C1Yxy5sqhIZH5IwH9swWieEV+9SlyeSQh4ongxoKE&#10;dKcu44BEN/qRtYh8IrG03JikvlapZTN0pH/9ZV/sARtJToRLbLCTfkVui0JWbo3JNrNoe1FE5PqH&#10;HXbYrlU4frxkn3322TWK/DGWpG1w5XnVb4p0Xt2qo4UAirO4Ic1UB4pCPLR6xIKM6xBMuihdUQuq&#10;gRCa0dRtgM44SK12AiQiFQJsRwIX4IEWwRie5xR93cugDMsReA982s56B5gBlhMBYsRK4pkHLy8F&#10;9jdQADhAqSfVgtJikuMxjiSdNkVNzwg9UEY+q45SYeMhrkc093o1Pw5GTeehvjEaD4eAfMZqHA61&#10;nAPIjS8J5wBihDNXc+bolo82qRfO0v3IY74WSDg95HIeMYl2zQVxODtpsnRRe5yW9NSYOQ12ZV8r&#10;1h7eq/+RCFHV+xZe4IbNOVf40KdHPcbhO4W2ysV4Fkaqf0eM4zNVGH785Ac/+MH2Qb5hvCpvSPlS&#10;Ink5gwKF6MVYAAoUaifpCM8PUIjl1SogkDMmj5jLzwiTdR1QIK4d/kSfgOlIgGekIWoeUQgg3Jsp&#10;L2AZAyL4O2scwEQi88kxu8YcgB2QgUaKqA71tzkCuvFxNlJB5EiHYFyE80BMQKQbtatrpcoAJfJl&#10;qpzRTnShM2mfRxz68bexAHYexijKZaQz9kwtjcWcMrU0T2MVeRycmYWS1E2meGopz/k8UtGezEBW&#10;ow8ElQLTv5Rbn8hIr4iXj0U4D4fP1LDa5ez0a0zGp22vzuk7F23SmdIDDIimHNU222zzVLxf+f9k&#10;ZHWW3Xbb7duRDlaeolIWQyTwKUyqR3n+RkrAQkyGcHifh1QG0RicB/VK4QgjnUQ+xpI68owkH7Dq&#10;KyOEV+I+YHWtvhnVAQAApGZMYyO6AygBVHQABuDN6AfwiCZyW3K3cmpMQOe8a4GXB1cbWY1MAX4k&#10;4+2leq4X5UUTNVr+/IJsgQ5IRklpthTTM0EgFemMxauDU3CIzjVJJ301j0wtka5mPeegZ8QVpbM2&#10;Rz66o39jE42Rid7omS3NDck8AhLBRStOjkNAam2lnTPtZxdzyvoVNnLboXYROV/dox/Y8Tlhn9Dh&#10;zKgvj6jC7+MrUfNsFWnjQMqkRAqjOIr1PpfCvVKk67z63HWMg4yMytPxlAzO+FI+BPF8R6rimZe0&#10;TI2FUGodHhTZif4RUfuMJJVTo4imziEYsCCLRQoA8bdr9Sc98lnNyJepJzBn9HZeqikaADFwu849&#10;wCzls/InXSIAh1RW+7QlqmtLbYTAFoZEE8Sx99HCEQAT4+PlbSJP8rs/Xx2Ipd10AN4vH+W0j3QZ&#10;6cxZ5KFvc7NtzCvSI52DI1Q+WMHl7KT3Uk11txVMj2c4GSmjdFA6yk4eG3j8oHTw8Jv9PJZgL1kG&#10;opu/8RhD9mXRxCs8wE6SFlbYFflD55PDGexVhd/HVwIb64SnO+WFF16YlBEHuZJU6fWAQC2nplOU&#10;SxUtxcvnGee0qOmkhAzm1fYtKVjWjc4xvEcQUk1G9CBW2sfA3gNHEsKKZx6eERkDknICrteW9wgn&#10;1RKpsvbLhR5gRSbEEj0AW5rlvV0fltuNBWGBP68HEKuonv9xOFJL3+7OlFTKCeQIJ1pIsZEK8ZBG&#10;zYS4GRktxNARMqnpABfxXE+vdEIfIrSjZqTLKLd8TWeesglzNkZ6RypA56BELETwjW+RmkOgS5HX&#10;/lIrmZ5nsjXy0q1X9yG1efqqjnHZq2vHkGd29J440J86jn3cqz8OOB11YgfxiMdJe++9d+fICjav&#10;wm+thPEPjGjQgmGlB6IQpVGiQ6rI0wISo2SaBECOTJcAEpgAHBjTIzIoQKenlhIBDlC5j5F5VmDn&#10;dUUdtYcIycszKG8qAlhJBEzRRBu5muZAQKBEJuPN6Od6oM6U0jit3HEIgArUeRibVzs3jMdqpzki&#10;BNIYr/Y4HakmAGvPmH2uHxFERJF6IiGA6jfvpx/j4sRESABHNOTUNh36nDOoWdMhHR2aZ9Z0QC4i&#10;WTEUbTLisR/CG2Om0epyjsTYZA0inzFlSZC6dC0yiqD0zv5JJn04Ehs+t+LsNe3k1fVST7UyRxe1&#10;3ZRIe/87t4CtTAnwf7l+/fp/btKkyWtBkgmUnHl61gbSQZExDcDL5cE4mWoyIABn+pd/IwXgIKWH&#10;7dLI/CqJ1A74EIqXBFppEgBoG5DUZxYLkCXrySRfHklC/QArcmfdhzzIB8jat8OGQ8hxcQrGCziW&#10;v0MtldrMZwgjSiGZSORxiahpD6VIh3hSR+Qxv9xribjqJ/chnHYQwSIV0lkhBnT3mf/yiyjGQ4/G&#10;6DDGnKP50r2oKXsAevNBIjbiMERcUQsBfC6bcY1oT/eZbub+V+PQrmvoPgmZhE89swH9u44tcscP&#10;2zngxHXI/elPf3pypMMr959H/rdLgPOzcXwvSHRJALB+eLN+4b2mACNPTJmM52+EYEzeDQB4PgZI&#10;EgKJewCSt0UuHlfNo6C3iVYKAlDaYWhtAajUyHX6QUZpUX7hk6GdS1AkAfMACsAEWNFL5ABmUQSw&#10;ENJWJw+M89q811iMQRRBHimq+zIFRCBk9phFqilaI4vrpKM+d60Fj0ybRUXkRAQZg8hl0cVBR67/&#10;oHouSZdES7Llq/EaKwemNpNq0qEMg42s3FrG14976NjBVhwZnbKZcVsg8gjIThZ1oCjNORoXW7Ir&#10;W6Sj1b77OWZ/a5cuOQ8p6bHHHvteOLbxkeq222+//Y6pwmut/CsSef26YcitQuk/DiNcVqtWresb&#10;Nmx4W3j+TqeeeuqbUW8NDk8567So8Rie12Vkr1YdbQFTk1lBBERpDfCKfkCS9WQaFIiA3INu+z49&#10;JwIQ4OBFRQ7pHxCkR/ae0ZEwU1igdPDQiATomXoCt/cIbxMw0OvfvQjsVV8iHuL5PInLifgbmT0T&#10;FH1FMJ8hljSz5uIIx+HRhVTLfSKmV1FXnSVqGp9rATZJp/1MKxEz52Rs5p3vjVfm4ZGO553ec0oO&#10;+vVQXtS1wEOnUk996t/9HKRMxuKHiKjEELWMyb2ioDpdzc7GnsuJkmpgr6IZsoaulsTfoyKFHRg6&#10;HRLpbYfIBs455JBDdgtnuVkVTmvlo0oU81859NBDv7nXXnttHQQ8LuqxC3beeefzIq1pHGnFYsYS&#10;MQAHABiUYS0te80VVEZnfF4dETyg9TBfCgeYUiDXIYZrAVh9gmgAiHTIJHoCL8ABVBIvyQe8xiKC&#10;ADXiiUwillRSWuRekcIr8HEkSKOWdb9+EEMEMF6LKlY79YssHIrPkA4RHZbytSGddF5kcY2FCaQW&#10;AREsSVczvQR+/YpU3hubFFa67X2SkPPyWIAOvBedfM55WAgyRyvKxikC5mJJfiPFookas2Zk4+zy&#10;MYAxmSdHuMEGG0wP8/deZ511GsTr+XH8KT67IJzrOUceeeRee+655zfCPlvFWDaFk7WyiiTSlO/s&#10;scce44CJ8KSZ72edKDKpcazw2Rlh1dOmXTWX7VNWyaRmCChqqlUQDXmlqrwvz57plLrEPkORJtMd&#10;oMzUsWYEBOSMJICmxrKIA7CiLdAZs9TNt9RtggZefSUhvGoLITkBhNEm8iEboPpb9ANYEcfP7bkO&#10;8Xwm+ti2JmJnRM32fY5o+qiZUpqzBR33ckb06KBTepPCS/vSgdC5OlJUFtnpVX+iZLZtjJyZFF4U&#10;dC/yeZXKc3hEpIx2usR8j9pss82+HKZevX+G4eMmL7/88qd/85vfPIUERGRzAAgy2RnCiACkplDg&#10;8/qA5TrkJNIcu0SscCIuEIiUdouIgs4BCOIBVK7ciZ76SvI5gMi5BBtQewV0exHtOJHminIEAD0K&#10;ERksPKh3kFKUy8gJvOpWq5fa9RnCaNPnUmM1ks3IHIiUzDWA7nOORrpmfIgqCiOdSCxCa98rvST5&#10;OAeLUOkozAmREEwE9UiB/uiKbuhIai/iiq6iHceiTf0ip2sRmnNDMuOmC3+nw6TXyGA6Rir58dxX&#10;+d8iAY49glR9pTaZYjoYGIBrinTGs0OgZ+DWrVsvilpi9HbbbTd24403XsiLuxdgXKtmFBm9F920&#10;ibiIB9TAA7Q1yWfRI0kHzA7vfe77hIDpOmLhw4KI1ItI65DQtQjs1b0Ar7azf9HYkCnb9h6o1bnS&#10;PI8/bBlTExobp+RRBjJqLyOk+zK9RFJt5biTeMiaxDMGh/dWNe2qEfGMh26QRlSWsiOeNN7jC07P&#10;czg1t/lxXAgqjWUDehSZnQ9HuSgibItIJXermnetrM4S4NgtCHRT1BKdAqDT1D/qHHVRfp/PQknU&#10;df7Pw+A4ng8SXBcp0zmRqu7yve99b/9I9d5QwCMeYvLmQAfsAMY7S7msgIoq+kDsTKd8LoXzEBmo&#10;nQfiPIDeZ4in3rMShyQiA68vagCih87GrK8kdbaNqICOuM57RX7XhxoqkUgKisyinx0tohpCcioI&#10;mvUcsiGMSGuBSvRGOOPUrpRStmDBSaQ3vqzxEI9DSr04ZBBIZH7f/va320d0vip0e9UWW2xxTTi1&#10;a3baaadr4vw1UYdeE21ec/zxx18Ttdk1J5100jVRv1/z3e9+97pDDjnkjHAQaxdH/tsk6rHNoo77&#10;aRDmvKgRakX0qBUFeK3dd9+9VhDtT1GzHRcF/ta1a9f+bPWWFH93ExVERIRCPF9x8dA7U01gFNHU&#10;URYoXJernUDMc9ueJr1CGkB2ALK/pZJqIBEo6zWkQ0ztIIY603X60qbI5zPvOQR9OedwvWjs+qxP&#10;c0xqM31xJjZVIx7SZurrFWkteCCq9zUJrX+pOmdh8cO9dIB46jQRVpRz3uF67YbOZgQpD1um1rWy&#10;Vv6BRETYbL311uthaxrPLaVENuQAPmRMcCGeVErkAPKMBEAvwtju5W9HRg9gRhJElqbaF4qcogxC&#10;IpO/kcs9akGLMUjlGoRDDJ8bR0ZIEUdKaduY9kUeKaNo6T3S+PKvbVyREVTuzdTXq78t7Hi+qP4y&#10;ZmN1IBV95FY240ji2UPpcQJ9GJfxiIpqx4hoHW+88UYLImvlPymR8m0YadkXw6gbB1g3jlTwixZF&#10;qh+vFrLRRhtJb3qoR6wy8vDAi0S2lkk/gR4YpXtSROAEuIw87lG7iB4A7BxSIZJX5+xhtKVLukqA&#10;Oa/LlFU7Nnv7zhmQ58EZ6A8JEYEzEHX9Vol00jltIZBXhHBOpEO+JB7S5WFOSIR4NcdsLEiNeJyA&#10;thBZ285bpLLohHg5JuOhm2233fbp0OW6FcWuBnL11Vd/Bv7CNhtH9N84xr5xzPmLke6vX71kzZCY&#10;6Pq333779pHOnRQ1wp/iteEll1zSNd53qlWrVqdI57pefPHFjeP9hQHqw6Pw3iKU8B9dLg7gbbbO&#10;Ouv08LxJxEM6Ec/zQc+dnAM8oLMoYF8l0AJkruohhs/yazFADMAI6m+vAG5nv8jgOaLXjHqucb0D&#10;0X2fzANlol+kNy4AJ8YjxfSQHAHcbxwOziCjk+uRWIQy5poLKEijxkQu40snoi39efaWP1GBtO63&#10;gKWW9JjFNRyFdpz3OCEieqNQ6X8M1Jz6bbfdtuX9999/VODs4jvuuKMJ/J166qmdIh3vFDV7pyuu&#10;uKJzYO+hyy+//Kyocb8XNv5KqPQ/+6+WP4zEoNeNWmH7mOfvImo8FmQa3KBBgwWW9KVfVrs8n2IY&#10;hpYe2f1wzz33vHvVVVe9EQpocOGFFx4sOlabXKUSnn2ziHo97LIg0iaAtTLnmRXiIRigiWo2/Gb6&#10;hwAAi3gWR3ydB3gBP8nkcymnCOoZl7RSjeRRAjIBtfZd59U92peS2iJG8tGHcYlSHksYG0EIRxLE&#10;mKS+FnGc980OiyQ+N46sO/Xh+WbWpe5L8pqrxyl+rsGYss6jC9u8RG/Oybz1JVNg2/XXX/8/QrwH&#10;H3zwa+EofhFEe+aaa64ZFFnDDM9cYc8crQorE6xKyzgsSMHnrbfeOi702CtwePMFF1zw3aZNm/53&#10;fGn2hhtu2CPqoHvOO++8IeE9FvD6lquBj8flrXlwwjgOIGIwXtZDYEqIdt6JNp4No55St27dVZqK&#10;hofcbJNNNulhhY8gAw9uydxCArABsJrLnku1n/EDbgLdPVI/XzXKSJjE816UkaKKPv6288PnyKBt&#10;93gvPfQ8UQ2GmO6xCEP0zxnEkCvRSKR0GIuoYyza0R6CSpMBDunUez7PutO43Of5oM3hudiS5Gcj&#10;9a36ECnNz+f04itKon6m5F6JRwIxtlVKvJ49e24R2dSl55xzTs9bbrlllmeyMgm6NS74g7makhik&#10;a7qwy8fKdwQN/6ykSRBx9f3feL5dEEQ5N7ziMNEL6AARSP9doRyA4J0i3Zt37rnnPhlKWGX/kdP+&#10;vgBYDyQjIh6AWTIXnTmOrKuQQsST3jkH5AANgAyo9nEeeDPddA0iWc30TXIgt4Jq3q5FOLpDBNeK&#10;ZpwR4QxswaJfK5V+R1TEIyK0tM9Yc0UTARHEmBFPxLTi6RmicSZZHfrk/UVhYHWfMXMkSI7cHkt4&#10;RCECahto7QASvY3XeX2TVUm86G69wMrPIyXvLKJzIObE2X8YYXN2Ub+GjcYGkW+KVH/1ep4YHuHQ&#10;KNbbBznek16loWsKMJhMGjuX1gGSoYBueZLyQq41+ci7J4Via8U9G1S7XWmCeAG+Hp77EeM2H8Sz&#10;0AFsQGZOarjctZEgRxbE8xzLsz+AzrSN53Udo6rvPE8EEgQ0f+0ijHt4aB7YJmMgBn5k9/DZaqjt&#10;bvojxqQOlLJ6rw96dWiT2L9qe5YH4SIUW2QaLNvQpwURjx2Qy30invnoW6ppYYZDpA/XG3PDhg0r&#10;29P0Kd00d+LbBaHOlU686OoTgcFLIzua5nktp708nrxHQk7NXHO3j8yDDsx1+WjoHg7VJgMO75RT&#10;ThkW9aHfU/zPLgZGjfbZAN0fo1AdacK8OQPl4A0ciKyyqelspuU1PYi1/QgAgIUnZjwLA4CZbaTi&#10;KEz0iFx9Tii3fqSvW1eHsFIkSL7Z9ttv30M9SoDJmBAvo4tzSCE62MOJhIDnYFxjlhoiRxIPiIEc&#10;WXwLwo4SdYftXdrNiKdt74HbNjDX+b6dPoDaWKTw+uEU3EMs/FgYcU7k8Yq8mfrpgw1888F3AZN4&#10;dO5VOzYCILo9nObgGv3oG+YQD/FJOh+OUQrsWkDVL+G4Qp0rlXiRdn8i0sHLwunPtSvHvNPpe/W3&#10;1FiK7UG/BSo1qeeZUmRY9OzSbhrZjHmzkXmlwCEdWAA744wzFkaQeSgc5nerQ1i1Yjn2zDPPvP/k&#10;k09eZEDpeYmB8rQUAZTqF7WIyfLsdmlYCFAf2UaEgB5MixyUYisRZeXkKRAQgRBJL7zwwpcDICvt&#10;XydFXbDZ/vvv3yP3fIpmIo0tY1Ix741JSh2XV5wKR4FgwEsX7uFMMg0VNUR35HMdA9sPCrSW6RFR&#10;u3QHwLy2+5DFtrGsG4E9I5g+nEtiIZTU0xi0g8BIkEQAPiu1Nk1bndRPRjvjMm7OxAKKhRHtA5xx&#10;GxuA2hDOeRLjoAdzECW15Z5VRbyIqJ+MtPKycCZzOXdjJGxh7jIqURe5lAQch68RwZ+fkEBCjkh6&#10;LprDH6xyYBZgzFtb5uiVni3GCBZx/ZgoRS5A/OpwVq7EvNYLov0sJvxiRLolJpZAICbvYTKvaBKW&#10;rXl0X9z0cFb6JZIoetVQPLf3rrdxmQLSE1n1BI4UCpAiUFyQ1T8cWCnPh4Jcmx1++OE91DkkI7Dt&#10;Ysjob8JhIA8yJvGSfP7mRKSivC5QIw9jMqB2/PAScvq9F+An9Ilovrng+3RSQo8dMt1DNOBGXNGJ&#10;TrRPfLEXaURd1zoPgA5i/yricYa+mS7SaVe0S+IZnzZcp42MePpEPP93kB7YOe0uDZY2mwNnyWGQ&#10;lUm8aP4T4QAuj3HOQzB6SDFe6bAfLlbPIptU0R5YmRkMqnUFDGNHJp9Z1RQQPOtELuRUOqX+CD24&#10;3q/Phb7nhhO7eKWTL4ywUSjzhiDMDAMzWEYGMmKAwGD1i/cQEXL5FvHUMrytA+CsHHnvM4eleUpR&#10;h1CWCOM8gNT0Zlb1QinTg6inVoe2QsVWs4gcPeyxJKItEHMi6gJiTBY5fMNbSskgCJURCWj9cpbV&#10;Q2QBcAfyuc487fH0fTyAdo9I4j/1eOjO60pDbTvzsNtiiNQv02+1oc9J6kb24P4kIjD6zNi8KgW0&#10;qx8psgUeIEU8hOMwvPoBWPs1zdt4jQ2ZtG8V1jM7dk/icaQ2QyMA+2T/K5N4gbETYzxzORPzS0F+&#10;mJFdIQfycGYiOJ3JTpKArnNO3S4I+BtGpfUCAQzCOYKabwp7IqzP4945kcJeEjheeeSLAf81Bv6e&#10;1TPf6uYlKRoYgEL0MlCeHokQjlFMSH7NywvtUkweh9fmUeTWoobJMhZFSDddK0WVCiiCE3RA7ZlU&#10;KP7NSK+2qw5vhUmkYZseffTR3YGQB9ev/gEOSAkA8/6W3qU5QCrFEvG8MpSficgdJwDuEEEQz9xF&#10;NUv7UkSk9riCUwFgqbZXqZ8U25dzETTFQgkAkfTIPveL0epn+kli1BSpvtVUKanswTiz/sz36jVz&#10;BTBR0HiRyTfARQRRWPuZztKJ6GwRgtAFkSaHOlc48SLS7Big7w9j2ZexWIgT2ZQtor/IxPHLqER5&#10;BDRuZBQUYJMdYA0RfS4gSMmTlJyNefuMbQnMc1JWc2EzcD8ngsgl0faKT6nDIxwWg5vEA1v6RpgM&#10;74zibwM0UB6DNxbRTNykeA0A44UM2ARFR7UMgvrcOekmRWUqgHxSBmRP0Ju4GlK7kZreEkpZrzrM&#10;FSIRiTYNj99dH1ln2itpDyTvKhLas+gZnbTQuJxnGPcAAxDamS8t4yiAGohFPUQU8SxiSOt84VX6&#10;7Br6EImQQj/IJ7pyRraXcW4EeJJ4xLVSUhFU6oo8VhqtcsogLE5pWwppk7RxW1k15ozE+udskNLW&#10;M59lFKdzToTDZUMOkYiEoildiCYkyQCsoc4VSrxodt0oQ+7hpLMMMTb1JezIkjh2mKIfkQkGkUjp&#10;ouz5a/X7mKKg2lpJweEjonIIrjgNGKR3tSBsw2U6OUSX/fhpEQ4A+YIjPOOKi3zR+QHhSQby+kjD&#10;2wJYDsDApS9Cr8EZrEnwJFJJJDQxxOPVEZfiGBsIeXmTBRDRj6IYzd/aEy3VfRQJDPokwBkefFoo&#10;5vDqUFeIhLffP1LlcSIXoxLeU8qHRFJM4DNGz6+MyTzoJKMMQ/sWubkaLw8J2FkvIZA0VbpJd9oQ&#10;3ZAuox0yqZedcw9AIYXrLDLx4kTbvtxKv5ygcfhenTF4nOFrQKKzh98IJ80UjbWrXwB2GB8A+8x1&#10;Ioj2tE+Q3cqu1NpiCueS+hFlAJrQEUniRXawwogXxNk7+hmNMPTKMYrMFnhkWuaMbHCDWDDIoavf&#10;OAYpqKzMQou/pd/ml7uoREL4lYF5RUTzgHs1vcct+jRvDgZeBRvOMfqaGzj+S3WoH02CBNuFd+gj&#10;OiGIQafCHQYtGvkpAZP2oNdBEYBh8EBGGQznt0QsuiAekDKsVApo3M/LyLd5LGTVFvICGm+mLZHW&#10;AYzaD4WHbhqvsH9CEd7+1EgBlxpbAosHtOTMCQAu8BuXbVyuY3zkcxAFOuKJPoAI4Ek+fzOm9BFx&#10;EU3UAXRAEEH9LUqJMozqvLb1ac+ob5/LKBjfgpTDe3YS1TJF5Dykwq71aEOUVY9Z1dRvTeKxh77V&#10;mL7qlCutGcXZyRY44+QIAT1FVsKpZl1JAHnTTTf15H+FZCTRzvpBgLthgr4JDKjzODgODB4cyMZm&#10;iETXxuJvi3bSemsQ6jkkcsCV9JR9XQ+H7kFg5KI/0U2qLnMgiE8X2rT9zPmwz+Q4DqoO+cNLDPwG&#10;A2AggzI4BiUmLWe2VKu+MHjRzfUmL082CSREImGegbRBMfJrBkcyZEvSiWyZnvpbmxRggiZuspnm&#10;cgYXXXTRxOh/n+qQP7IEMP8QqdNiBkkQSU2QwGogIwA2xyICpPcDBveIUlI9qaaUFNl8BtjIx2Dm&#10;IwpJX513jQxAqpfXqzVsR9OXz0RLfXFyviBLv1btkACZpUF0DVTuR1jtad/n0kJO0+fqPEDxmbYR&#10;3f3soU8/LsSG+mNv9xqHVVo2R2bv2YKwmZo15+c+ff3kJz95Ia5fIXtuwwa7hfMeySGl/emE0+bM&#10;1VsiF/uIZpyUrMn7xJKoLHi4lg1kceZs/PTpXtHR3/AoYGgDBpGY7mA5U0561Q+n7L11jLiuR4zj&#10;W9Vh//sSA/15DGKMwVGoPJeX0AFBRrUJIPBCPjNAD8IN2sSEegcCmrgJm4Dr1YX2Zop08mTXu8Zn&#10;Jqc94EZk7fpMzQSQSQjAibpmaRB6xYT4ZfL76Gcx8DiA2PM4D4+lGwAoAqk/OQIi6jmI53KimdVB&#10;aRtwImYSD2ik4n7slRd1nzaBCAG8B156AW7907XzCAAo2vWblaIMELjGPaKdFVBtasu12kVmJCT0&#10;KOoZl4joc22LqBZZPIRXT7K3Nl3DoYh8oiGn6RwQ54KPto0J8Am96TN0NCxSze9U9fqRJFLto4ME&#10;8zmK7AOGZBUWfeBGmSJCceZwB4fIBH+5hmBhTAqJkHboIIu/lRNwh2hJOq+wJ1r6W1QVPPLxDxFx&#10;ZTj0ac7ajSywTnz07z/uioFvG6DvJ6cFcosLQKL2SG9jvyAimDTSmJTJWVzxyvuaMAXwOCYgLbUA&#10;4HP3mJiBes3UMono1eE6592D5CImoBCA0F+kIK9FfxtXh/+RJKLJSaHg9/cbcRQijC+uiiJqL4A2&#10;b96OAKIMgFP6fvXZm7pLFLCIkcBFIIAxZm3ylMRn2kAg7wkDWy3ULsL5DHHdzzurq/ztMyRznreW&#10;CiMTQopWuUCiXdfIXDx2kFZmm47MYDIdVeeJisinD2RGapmL633mWwlsQ2QpSOB6GNF2pIAzgqA/&#10;qqr2I0k47dsDR0uNk2ifY7aKK0LBG9LAnHkgIEcAd1m6iOLKFjqAO1kafCKVeTgHZ+6FfZimU+fc&#10;C7uiHnym84cFNaM+iNo5xjEhxvTvp5wxsCt1nswGMEBLUPDgBmN1Kydr8CbqWsAyYJPyikDOu4dX&#10;Vu9JEXhfikE87ynP9bwURVCWNr2atBUmCxsWVgggSXuirWFR5G5THf5HkgDdnwNcleJOuhRRpU0Q&#10;6PnwlIuRg2IBzwqfeQJZph504L/4iHpSNiuI+YAdAUQV75375Cc/WZknASJt0KtX10hD1WWA7LxD&#10;/9oAPrbwmeuRwj28r0UUnpxkmz7PMbIFUnFe+s1oyjnYYGwjtBrQflC20C7iEkBHNqRzDzBalbXa&#10;TdiWjYkxRno+bZdddtm/qtoPLdHvNwI/PdSdxkPUqPmsTZ+wBjOiUzpsr/6GPY7B33QuU+HAYTpL&#10;I3iHMzjUnvfucci+tG2BS38CSJZc9CpiahMZ2Yg+4lyrsPO//psxAfQdgukD1WCUx9CKd16WoQkP&#10;y3NIvYBNROMFDIBxDBS5TIgCTN7EhPlUCvApSiklyccDUYxVJF5MtHEfz4OUFmVEXulmCgPE9RPv&#10;uuuuj2zgAN0e4fGHiGpShyBQ65j716PmOyEMsVgqIc1ESIoWCRLQ0rRcEeSMpInqPGAkSRpi3v5z&#10;Dp3RKT2nbgGLHgBa7UKQGzHyGnUk4xPnfEaMwaor2xHnka7mvexjkQQhEQrxjM08PFe0YmkOXkV5&#10;Y8s2kN2zSzZEWpEV+JHdOUvsnI7yhIQzXPT/2vsPeL3Oq070HwLc+wfu0IaZcAcYmDtAuMMwzAfI&#10;ELgwSYYEAulx4p7EvVe59yLbcrflbsuSLNlWd7flqt57772fo96LVdZ/fd9zVvxKsZOQ2E4Cevx5&#10;vN9372c/Za3fb5Vn7/foj/7ojy5rF+8PXRI3/zPTmrX0UsSrR1gMMvIIFXkpsoc7mIQjTgGmEBOp&#10;EA7m4Kl20O3UIxYM1nM8ciriwa9x9GNTiYezA6yQq7Fs8FRECDs51s404F9sX8L3LzmJU/KmA8il&#10;AJlO5SWKhdvVEwoJLUzYJFmPcuOIhfUWYoEE4Y0WbbR1jqD0zXqyMARgcawub+g7cgobEFAfLLB4&#10;mhDL1Yv58/yBDEUubl/CD11+6Zd+6UEbI9aQ8xiUpPt/nU/vdvyIESP2kwnAmQfrpxTxgMADbJsd&#10;1mH3zGYMMNfmBoBTjDzY62YAUwWoAEMow9t5DYvBU6y1mWA2GCj/0IJ4dkrLMLlHNaaqMHLeTPGd&#10;IVEZBCGTzSChpvxUyIpQ0gwFURU6RFykFREh5RFHHLEv1+ovCoxEPL+G95gJIH/3d393wZFHHvmJ&#10;hoB/yHLCCSd4jNACK1WQgawYePhBOASy78Bou85ruVYhJwzaZyhP6NEII+a5KqPOYThqQ4eMvvAT&#10;9mAQZj0+wAe7vFXowyaj9ZKHyggkTh9Mo/H9H6dk6PTLuYBnkAZYuFMTt8Dmh+ZCPecQRHiDhLwf&#10;4pk4sgjJKMcEKAMwi3yAzSqzjEIWoOMNPStDPKAmNMoDCBaE12OpuHqfC/AAbaMjgX5V+zJ+qJJA&#10;/530MoMz/5mWa7sjyfWx9ksfSUt2S+06GtcchD1VKAlRPJdDFmEo5dioAGDrZLCQVuHxeDQyZF09&#10;6BZW8h6ULZfUB4JUQb4yNgBTpGwu5oY4HjdUOF6l7uVNPc/iyRiCyv2Axhp4NAQ0d+FmPTZwP/0D&#10;v4fz1k+/iJspx84k3pdSLr/9qU99qmOG66PSAKz4whe+sJnxSRncl3L8of+cQs734ynjltogYgR4&#10;InsMjLvIQa5HfnSBKAwGw2C+DKUUhd7gDF4Qz+YenMK5tEEqw3DaOKIX52BTPuwzciO6Ta1m/SMh&#10;J8TD0jU5eZaaTmllOpC/aV/Ge5fs+DNpdTcJ3xQ3c80AgmBVTNhGh1d0kMFEMN7gyCXkqPCEYgBI&#10;PohY2iAocFG8dgRJMPXnxYVYhEex2gAGY4CMQk3jOq8gHmuU/V/Rvowfqvz6r//6byXpPpXz+E/t&#10;pxolFfQLGUK/hnjmaQ6AXcQX8gGoDQneUmRgvYgBvHImxkSRG1oL4iGpzRfPAikUQIR9vJbPogqb&#10;GYwMOTKE5fEk8oCmNHtCHlSIS8bCXjoBsJKVYv6eiRbx9MsgyEmtAflYdY9vhMrmWLqnKwU47WiS&#10;gZqA3fPHf/zH32wX2b9Jg/wfc/z//tGPfvSLSeRbs88TUzb/R/vlf3ZJInw8vVQL+SnmS2aMglRH&#10;OM94wY6IiOcTClYeZufSoxe4gkEYEjW5rtKJvYLqo55TMnBkRFbGFqkZl1w5oiru5XjoWTRTuOdB&#10;c963ty/jvUuSqKMw0SAUohO5jMlyx1Uk7xZRz+QoUhuWlEfjqZDGhFkdE9WeUFSesh5TIA7AEYZ2&#10;+mGZWDLerrwEq4bkAAHslS+5n5X7UYn3XiXDlP+YfY9FCPNl7SvsZhWRDli9/gXUQhcPuVlV4LeD&#10;6C0V4KVg1pCFBGo7n+TA68gPfGbskA4grDen0LCySnkt3qmIVyEgJfudnd1mBAEMkYY5OG83Ehh5&#10;YobSXEqGjJ4H/tZgQ0i4pr15m6fQFwAr4vGgnmekW3OSK6Vx7pbe5AP5xUhi6uMJ+Iz029IfuOLF&#10;EESEQNaeqRaxGGaGstZHNl5rc41RgjVhPdwVOWHai+2wrB8yEULqAwYdhZ10YaxmPsC7iM4utTwQ&#10;VsiXV8y5jElO/Xb7Ur67ZF7w67m4oQZjRS1SLEwBwC5EKcEDDpLVNqoBkcWkCARhAYjnBFIuWHsW&#10;QfxscjwYSyFBB0q5n1BBiGVMBsA4PCMPK24nQJbFJk5ZX4Jzb56/un0p72tJZX0hCdBwGeZOaeST&#10;Y+5LYO5HPADgxayX1/GuI0DYpPAWiJ1O3staFKEzQlI05SOdeylMiESJ2iA672mM5tAG8cizCqNk&#10;UwUYGCv9OSI0cogeWHMEFOIinzUodGGjB0l5BnP3WcqAdMiXYmiEYaV/93qRGkgV+vu7v/u7fvnx&#10;AyFezufjaWxbyEfhURhmebRoR/7GEMEO72e95EWGNsO05cEKg4jKU5o3nHIS9hOsUT8issrpGENc&#10;0FaK5DydVO6rGAuhYRTp4ZWMGNDk0NtJ8tPal/LdJYHyzVTCdo0VN/NoXLLJiHFZN0wGIMpBOB6P&#10;9bBglhJZuWQhjiMi8kgWhZhCJxsyyIlYyAfQiCZu5zG1AVx9EKoxkI3FITzteGSFZUsh7sh5fqt9&#10;Ke9bye4/kgp/UNgAwF55k6hnDvpyzvPSv//7v5/HMrrO6lEK4XvgTtnIxYgwKLoTbityFX9LRX+I&#10;R+ZFPJ4KIX3WTt9II+STbyjkgjyKsN47nLwOoslHzMV3oFP1gcR0inxpTBr3yr8ZBVENA0a/rD1D&#10;y5tr65p5evzB6FQEIhxGPrhQMs8fnsblA/njtbn+jyepWq2tCiMsx4MLsmYoEA9m4Y7BRxzXYBD+&#10;hMf2D4SLNu8Yf7kweSEMTLq/cAyT+hHJIB25u5f8Shf4QGflfWFde3LiHBA8I7zeEydOfPc/GZGg&#10;eVijusGgQkI7ZHI8gHLeQMDiGuVbGHKaFOuJKNoCofMmwyuyQogn/iYY/asEZ1EWSlAUzmvwYvpi&#10;iXjMeqDJGxBQWV+gTWEuTYH98K/pvEfJ+X41x99k95UnSKK1JCgfyTzqNzIC+JUkzzhhh7xWjuT3&#10;d+YIqOSReU/D8wiNbEDZ9ZS4k7GQleUkS6RWWVbyFhYhHTK6n0WmAxsnAI9UjCGy2DVlyIRCriEY&#10;Y8AQGofV5wGRz9GOpY0c4brdyWonDBVOmifikb15GN84dFCvudGJwlvIYwE7Qb85P/9Du+je1+Jx&#10;QkZXrYwM/CmMCAIwDOYKQ3CHGDCFiLCGYByDKAEpGHbf6wE6zMEq4sErDugDRjmWciLwiYQIRoci&#10;NYX3dY80yf3G1heDx+vxlInPOeksfq99Oe+UJM9HUxFDgdvCeBEDUY6BWQmDAYnr8gqkkYgillqP&#10;AwgAceQnLEpZCucAhgJZFbXaGoPwhEy8GQFajPO8ne8IzhoLabn/KmLzFPKUVMxBmyI/asnQ5GN/&#10;+Zd/OQfgP/3pT89Pkt381a9+9RP5vfHuYXql38h8aIL8Lr82cikenJwQitWzoynn44kQQ2ikLXkK&#10;fZAGqFlyitIOQHgSJEQGlT5c87aKHUdA91moR8n0gWDaaof4dCH/La9nfPIW/jIWdOutGqRzHWm1&#10;cR/PTBfamStPwmP4m5sZfh444ogjliUZZqfs92jH6PDg2ffAvPd9/5s4adB/59JLLx0NP0U8a2Xw&#10;VBiBMTiBW9iBSURALEdyhVl64dE4DiEn3DlXWDOGPuBNP8im38Kgd3ZhtHJr8iZLaZf+tYNxoaio&#10;jLHL+W/Ka59vX847JW/8i5zEmgI0y8IS1iJYD1a0rvM23LPQwyJYQEQDCAKwUJ+RCjAsnoWxWN+d&#10;Z20IQ1uLthgTd59wzrish/5qQeJo9wOLwqLoI4HRZcj7/EPE3/u93/tm5jdvfuYzn7k484Lvet8w&#10;veH//Qd/8AeTWHzzEnLxDoyDd/oo0XMwZCyvxauxwnbYEADxgJ13AyREoVw7ndaIfAjlus/aynF5&#10;Prla7SzqX2iqAoTwlpxEKHVeHwjuaC5A4XPzNYZVNMEj0g+jQxciFWtkSHLNu/P7aQm038t2Z2dk&#10;8mZipcW/IWG96VEH/9Vf/dUftYvpfSsp08Rvt4ZXRj7rhhlGjkERKZBthZ4VOXEIPJp1wZQ2oqki&#10;olrG3VF7feivvKf+3I8DxrMPUoVOpV1kZH7wi9CiPPrkGY2V8/nuFwny5Jl5wx7KFefzVFyySRrU&#10;hHg31s11xBPSGIDVJQADIpGwR7Vwi0AqgjEp29RCMWGnjQChCsI6x+oQSFkWCxY7+044LDHlO1dz&#10;MN8E2YEEwUXtS3nfykc/+tFfyvEO/ZeEvlPSw30ugbbeDqHQjBHiQXgbiiYP3pARAxbgJjPEAHCy&#10;FfK4xqO5LmwR3vgdnXZI4VpV9wOcDQKWXghLsa4VwRCK7kQUPpfHrOtkJuw0nuq66pq+eD6ejqUH&#10;MjmQe8yTN0+57Epifcd6p3X/lc997nOfTHlclaH1K//u3/27Zb/wC7/QJS+9r38GL7Fzaq5pF0OE&#10;eCrjL/TzbA7mOAiYgyWeDC7rMwzSSfNLHlIIWHefa5wDgwWfFV7aNINlxKNjY5GbwvB7Zi3sN5Z+&#10;6dSehf5qZ18kmX0OyLkd/PO1bNjJhAkXS1kGN1sMwpi80IYXrBeUK34VZ1OIexAH6Ey04mQkokTu&#10;mJBYaWQSggmzWAPEc914LIU+eBACsCB9CDF5TNZdQTyWJ8+vSeV/6H9u7b/+1/96qrf4/dEioZa5&#10;Ip4Xm8uyyqeAXjgCvOYO3IjHeCAReapl9HhDxgwJnavq3uZ2SOW7/vXpepFX2MPraldkq6ot7+Ze&#10;7Yu4PruO3GVkEY/RBXDRDoLmtV1/8id/8qV2MRxUhOGf+MQn/uQ3f/M3vb73vv4dksTBb6a3Hyt6&#10;si5FBIBUDAXMlNyBH2lgl8cWdsIgg8U7cRjOi0asW2jIAcBXOQ7383owTLf6bzb8Cr5wCPoUIWiH&#10;uPANz3J0BsKuZ/JhUuL4nc2nkSNH/tucYH/MpzRK4G0wFilM2iR0ZDNFJ9opFq4doLjHhMXIyGIC&#10;rlkgS0Igdud4CJN1L/KKgRHPwgmHARAiaI+8hEkgvAqi19jAjOBphfqkAH+pfTkfWsmQ64RPfvKT&#10;B1hO4EYmz7e8RCy+lxMhEYvHw1RlBRk3AC/SOW89wkt5FONknXWtKpK4z+e61kxI14t4tXNZ96k+&#10;86SAIT3w2fnqQ9/0Qp+uW4P18MBCanP72Mc+tu9P//RPf+T3L3+Ykuu6NiOcfQxAFcZODipnhj9E&#10;hB94hDMY5jgcyYUDkQ7AGj0gkccoyFhEdU0/sK8f5+AWJumZ0YddBsm42nAO+iBb44lcbAAhnrdj&#10;krjjc+7vvDSd4eF/ToLMw36FZROmABTQVwxs+1aMiwQUqOhUaCLPo2gWwgQs0gQQzgIszH1ctXCT&#10;RTIeELIg2rhXqMrFq8hbBObKCZWHUIALuJOMG9P1v69/+uEHLenNLsx1HyB8CrJGawBSYGakGAuF&#10;vBCLh/eZfIDdOTJgORGUJ/LcTORAsa5TdFX3AgqZMEKA437tijjuAzC7j7yi6+5DTEfXAYQFByDn&#10;6t4yCkDGgDK2jCJdwQAde8Tw13/91/1zWe//H/f5PiVx+dELL7xwCKNQz3GtUTjIS/NcjB/88D4w&#10;g4S1gylqEnXRCzKRiX7oo3BbR/dzHEgEfzCOQMZTyJyecEJfMA2/wk1Rm/a8M+PGmeVcxidW3yFe&#10;3vwHt99++4LaOOHRJOe8jQXwKibNCliA7XxK0SHFmYiwkXU0Qa6Z10Ian02mFsDVi6ed42EtBLkr&#10;rnaPhZuwcU2+tmmBowqwEPJpp53WOwX9C+1L+dBKCvA3kyBDPAPzsrO/awIMyCfJFr54xsQSK5Sk&#10;khWDYRsf0BHOeWBHCArzA1mKZ9SKVGqRTztWVm6BhMis8paOijzGA/XqX9WX++kMIBlCBqwI517t&#10;ABHxgAnxGOHKE8mdd8+Qb3oC/ffbxfGhlg4dOpx07bXXvi2MsxaF/MgMqYTY8ANvSABTnADZSpXk&#10;xjwUPPsLBvqBT20ZF9EdvDGiorAyoHhR45G7vM01Bow89YHkQnRj2w3GA/Ik37w2Pjl1kMc7Oie3&#10;jUApVRJJ2IiAfCZhUTqnDArDckl3TQQJvarEm5VXrF0kCzIRC2U9TYgXBRxe1DmENukKM3lAcbO+&#10;eJPm0EIo5P4MGdbe8GP6l1w+//nPf+krX/nKTh7c9jLDYY5CC483bM97dEAeCkCbtyL8YUzIznmA&#10;pxjFmr26hcQKMjVXbZGFXGxO0RdyVS3iyc/ll7wqT1qkcnSP/hk1n51rHgOovDNLD3QOfDBgTBW4&#10;s+/daTyObRfHh1oSN7+RRHgV0HmsKuYOR4y/Z5HwS0Y8ESNuLXDDKLkXpukLSRERMRl9GIRLOvVY&#10;RfSgXXk6hZNCcC9zcEpCVOSGcbLSD0Iam27JNPlwMPESCJexChoI5UyIUngmHXGnhO9oUq57aImc&#10;wswqlOgtFMCSlHtJWL8mQonIRzAWWZaIZ7Vg50vJxrVYVsZ4LC2wKUDEqyQA1ufC3/s1nA+wZJj2&#10;O7/xG7/xHOPAmgkreTi5BoXYqbXFDLyiAEW7CpMl6GSnAH2dZ7XlU16qFn4rrjmv1mcAYGmFmrxi&#10;XUds5FJEA/7NBbt2ClICZuXVrLe3aZDf+brfPJ3zmANovJ1hVxbI/D7PA3Xvl9pAypBzYAL5B/+h&#10;5/tYMpL684y8psOHtVXx2YvNvJpcjgNAQJEXjHEEvsOgc45IKYLjKPSHRAymt4fIkQxLR4p0QKiO&#10;3DykqLDI6rMxbAzCsYihnEZGOgcTL63sZUBE8CaOrW5AFORAJJ1yvQbAcFbC8yRkRAyFQhWeE9GE&#10;Q+JuVpIF5j31yTLwYgSAbPpkXZBdn/II2+FidQsGLmAAjtq0yL5vbp/+h1Zyab+Yivynv/mbv3mF&#10;YbEu4SSvR9Hm5i0akQCP5xcMDIsiIgBqMkJIxkhxTmHA9MMTehBN2ayk60VaR4ZHX56vIQ/ZuFak&#10;VBWA8qclgEkbukUw7fTLSLDWpXN9O1b/QmG6QjxVSIaoDALiO5eh7P7f+q3f6pbnf6NdRB9qybDx&#10;W2nct8NmrdtazY/xgzfytJFCP0hY+w5wDaNIBsvO2wyBWRtLckEEQho6Y/j1zcMiqnQLZzgm3+kT&#10;eRHRuIVt+jcXJWU2/iBDxXOYDKGzmLwOV2wyJqgTk8PmioW5bBYDURAT4CjU5BQKNaA2rAcLjYTa&#10;+wxkPBpl8gAqIIvBgUWIZLG1aP3xdDxhzvfZBPlvtk//Qym5hr/JufVJeWyUm1I0T4cgNld4OLlC&#10;AZUHtMkC3GWQyAeogYFRUciLTHkQMq1XupDXNeMU+dTqw/Y5Mii+V3VdYSS9ngYcCsK5To7akK9f&#10;iQASoFa4qcjX64eswmZH84KFesFY7sob/PVf/7U/utTtx+H5cqo/n2S6JEm1Bejln81FBEc/Qj7Y&#10;YixhkNFCLufoB/akBY52kzkeew/NnpTMGEdeTB9wjVj6Rj5yds6uJ0ciKuRckL02LRMj4zPEf0dO&#10;qfhvADWAUwjvUzs0EkUEBA5sZgUxGlF1ju1ias/xKIlimwuFc82AZkEmZvOBdXHkCVkdrpmQEL/y&#10;xioAbqzMLQ4kafvnQt/XV8O+V8lo4D+nV7smjc8SYXQBHGB5ehs+FG6NiKdSmpfIrclf5fKHj4BW&#10;EbZ5pELWCOoNESENoilIKqwDDMTzHTGqus8RUIp4dY3hRE6FZ7I76hcRgFHFdW3piSfwMLq5iFYA&#10;i8e0FqCxbkf5Er0DlnXQi/u93vbbv/3bL2do97Vc84f6TxfnlH8uw/avpYcaT8bmXIauirWaJ4wj&#10;B/wyHvYaGA+bKdYFv/RIPs0FhkUz8MrTGYdu4VaujHScT4WdPKW+8YfHKz2lbMenHN8hXnqY/5gd&#10;L6ZoA2M1QmEsd1zEUxHRxA3iOgUhI0sh6TawRQJIlSISq8GKsER21xxZdEA+dLFl7U3a5LPvlUm6&#10;y5OA/6592h9oyfX98p/92Z8dmSHXeMqiTPMHbmsAOlUoUuRDRFZRnod8rgGo0NnuZ+W5HrbbUPJz&#10;IR7c+hV9V87FAwKH4lzVmoe3Y0qhztX5Ip4NBGGwnTeWHmAQqArZ2hQqwiOnvJM3Jm8AZggRzjiO&#10;wlMhNP2WgWEo6ZJlz/RgaxrtZzNN+Wb29UfXvY9/Qfr7lZTVnyf5hlkDo0MnhbvmQk6IZM61q0xu&#10;8Hpoe7K0Xg5DlGZfQzQG9/AvxMUH1zkqRLT56JzveFPzURIv4zMyPCgy+JlM1Bv/JhWByu8wGEhq&#10;V9JAOsVkoEE+zDcoQJmMwSgbmNyrLwp+NwG8VwFCApG/GDdD0n0ZEg1MJf7If8jo+5X0br+UFvCz&#10;KeDTcx3PZKi4hZVXKIHSbGjw8CIDZKM462f1EdR5YXflekI0ICA7ns2vF7xG5kE0K1uF8hmbkhVv&#10;iHyVHyAl41TAEcYW8coLaqMPMvQideWRzvFSNkZEGOSrCLPIWRqRy2/oDsHMXd9CTOQrwqnCUHrV&#10;hnd0LwAqxme4x44duyfxMjsx9ESC8YtpjH+9TcIfbEl5/k7q7rbU4wb4BXhzpDsy+EEK+TJ89MaJ&#10;SIU4FFGgvQ2Y54DwQhTmM8IZDwdgwJFM3JO4bezeKwcRLzv7lSTMw6NGjWr8sUJWjMVDPgOXZ5P3&#10;ccusMIIZWO5nIN/tTFI0y8Da2hYHUBMyMEUJz+QSXD9hVP7C8/EUlMzy2rDJnGpNxty9Mpc4Pd36&#10;v29M9gMsueZP5fr65BzWA71Q0VwRwjwVivTTIHMEbtYe+fypheyiAWqFpwPO8goALOeTd/l1t5eb&#10;yey9CuUrcgh5B/kgJHIBEPl5iRpJFOfN033kycPZHW3OURTrYRQR0Froy+8GGQ2hP4KpyFjhJaI5&#10;B2DCLYaFR7c2AJVieG1O7l4AM0frbff4G9JLDEmDfUPm9P87Af2B/lPaOfzPJOD/Medzb2JwWnri&#10;A3DqcQBdiErMm07J0ZEhQlDrQhj7DMgGw/AsPWJgkE7l0WzwCT1FfPTEAamcBd5UjoczvKSS47xD&#10;vLTgH83QcoZncAohI4vQAZOBzGfMR7oaWM6GKCy5dhaHpBJ2AwGAP2bEQzpnM8Vkk1QHksQHclIH&#10;sv2B9JwHTD6BuDHD1em56KEZFt2UxPvfqcAPTEkpzP8zFfSxnM/HMxy4+pVXXl7Byu3Z07Y5UQWY&#10;hSXWYreRMhQgpjTGxJ958EttBGQ0yJLlVxmUIh/jw2oiqLzPBsm0qdMaJF+4oM1LLly46DsbNcal&#10;eCFhs9VGeMQjf6W8pfGEoH4UK8T1XZ/6czSO8JjR9BMmhDv//AsahAI8BgfZzBXxYAEYGZd77rm3&#10;ka9qs3Tpssa6Vq9a3Zijdfgr20JoVh6pgdo8t2/bHnt272n0k7lQa+Kg2+233/K5Bx544PfTC7+v&#10;/8rToSUx9f+mxzkrsZTq7jw6HcKsxN12+IbDxN2BPH8gCXQANmEU4egQvhFU2mWHXXSCWPjAsTBg&#10;+FDhJXyQGeOKfJUDwrZ7lDSE49NwtREvgf8f0j2PL+IRLI+H5cITZPK8Qg4nxhViYjRlARTgIR3W&#10;S1Il5kKvKiw178kKZx99v/3tb5+cOc9paf1Ou/LKK09Lr3haguvMXMQXUki/naT8ULamMxT+eApm&#10;6t1339M6oP+AAwi2f7+/b7kr9u3fm8Ta1LDgjMyjjz7SEDbltIUuHg3sapCPQlhIa2Td7PYhVveM&#10;719PJQDyosVJvvnzYsq0/LxocbS2tDYUq+0NN94Q9z9wX9xz792p8Lujc9Z77sljyp/S5QnakalQ&#10;TgF2imcoyBfxgISibZvLz0Uo+gAiZHBsq/fk97ui8333Rv8B/WL+grkxddqUGDpsaMPaC6XHj58Q&#10;o0aNjsGDhySQXo0XXnwuveMTcdWVVyd5eqYnWx6Lly6MJcsXxYaN62P+vPnf2ajw7FZeA4Tbd2yP&#10;TVva3so5cGB/7M15PvNM/0xV7t7yxBOPj+ndu0fjTyd+GCUx/R9ST/9P6vHIxOKZaaBOO+qoo05L&#10;o3Za5rUnn3feeR2/8pWvbCDDKgyHtTC2PJ7oDmlhnPwRko7sRntZnz4Yt4oEERCXEI+eUg7vEC9B&#10;/x/SImR00fb3POQUgORGZOLhkEbII5wgWGAzABdN6dgOIDydRwQsQ22uCIMAwH05gTMag/4ElLRE&#10;n0yhbR87emxsaG37Bwf37c+QbZ+NDhsVu+OtN95MEI6NJUsWZb42/TsbEdu2+atoexokRE6exWeh&#10;lSoXmp/eYuqkCTFsxJCYOH1CzFk8J6bPmREzZs6KGVNnxrw5C2P6jJnx5rDBsWBZ5kxL56VnmhdL&#10;F+ZxUZv34/VsZJA1Q1ebI4hnN811no43FBKqQinz4eV4Jf0ge1t/c2Pgqy/F6DHDYuasKTFj1uQY&#10;M35YTJ81MQYNfqvxvqNxRo0am15vamOXb8KE8Wk8RsXSxXNjbcuGGDUyw9CZk2J56/xYvHpOrFiz&#10;LDZt3NTICY1pfPNqvMEzZVK0bFwbW7Ztia2bt8SBvfvyuCnHHxGvvTnwwIuvPP8Tg4c0HP/lxBNP&#10;XALzhV25uWfLSFZ7GTwYPohEPOtzTZpF/wwxfTDWCCydYLAZNOcP8njJ3o+m5/mOx0M8LMVs3s5W&#10;qUTeqzPIZ5uba628Qoc2IDCfm0Uw+YDrilyIBeY1c1HnNAb9CSjpRf42PcGGyRMnxca1Sbz23HtH&#10;gmTT+o2xdvXGWLmkJQ60b3YsX76sIVzrfftt/wJuW47A69eupGtVM0aNA/t2x45dW2P0xNExa+Gs&#10;mDN/diyYPycWzskcafaSGDZkdIwaOzEEt41R/E96l7c3+vC14Ynb/vF7JARs44pM5Fs+Cwl5FaV5&#10;Du5Tq+zevT2GDH0jJkwcm8QYk8QaF5Mmj0sCTmvoUH9K2y3tAmmUHXkyvW2eWrJoRcyeOyNWrV0a&#10;K1uWx4rVbT85QnKEe6cciDnpCRcu88PcvbFjy654e8fe2Lltd4bBc6PvgGfjkccfu6VdHT/2ktHW&#10;f/3mN7+5FLkqxxZie24p2uOIOBdRnXDeWzG4gBO8IQwU5kUNCCqHFoFwSPRwEPESgP8+Pd44oQ9l&#10;USKPx10imJs97/GwkcuVUApBWV+WWPjDUsoDTY5X9FCxwMh61KZLEvoning5zw2T0ittWLsq9uza&#10;Eq+/8kw81++p6P9073iu78sxfPCEGD5sRGNLfmAKtxHqpYyEo2+/3fZM7c0332pc91CdHKoOfvP1&#10;GDLo9Rg85K149sXnY9xEedSSWLV0fiyaPT2e690vuj7WNT3N8Hhr8Mh4a9DIGPLmyBj2Vn5+a1BD&#10;WfJBlVdV5U6SdgBnmV3z4NjRa1LamEvNx3lzabt3SLz51qvx8sDnM7T00H9yTJs8NWZMmR4L0vsO&#10;GzqsYbmH5XoHDcq2ee9bWc1/yOCXcz0DY9AbQ+O1gW+mJ2iJVauXpRHwG8F3ftkgpDKW/AaRX3vt&#10;9Rg5alxs37Ij9u1M87Jnf0YXHmrPii7dnopbb+/csV0dP/aSYfIfpxNaikRVRC8cBschvbI+XswD&#10;eN4OIfFBqCkaEmkwgGSOP6JFu5o8HuJlOvDO5kpe+EjWwZTqIqXKCXiw2p3hTjHfzhdSCTUJmHdk&#10;8T1eYA3c5+GveL921IDTxLjnzJEez1M/9B81fT9LEu//y3x1w8yZk2PZ8qnx0guPRec7O0Tn2y+O&#10;G6++IO5KQ3LrLXfGtdfcEDfe4G/DPN4g3q5dbe/sjRk7Ml57/dVGgk24ZCMsqXrD9ddExxuviZtu&#10;6Rinn3Vm9BvQN1pXL41hrz0b1118alxzyclx563XxDXXXh6XXXF5dLz5lrjpxo5xRUYM115zTRqy&#10;2xs5RBrFRm7NGNpBlHMwckIYuZ/vqvF9NzYwiDzkXNXH5ZdfFuedf3b0698n5s6ZHTMy35ybYe+S&#10;uQtjxYKl8dyzzzX6v+WWW/P+Wxr3dex4Y567Mvu5ITrd1DGuvfKGuPuOu5NIG2J9GiskalnteVjb&#10;T56MTRZy3LYxL41HHu4cd3S6Lm7veEU81fWBmJVh9/KVy6Jn7z5x/U23/sQQL+X1x+nBlsJ1FaEz&#10;4tnXEPnJ45GJfPHBOl2zWSXHwwXeDumQVORHprjFqWWKcPBzvCTN6/XmCi8mJzMQq4nh4lVKpUif&#10;WVnXDMLLGYBVMKA2BmMFq7CevGYCZuTGjRt/pX3YH2tJ7/upRx99bGNL67JYumxiPNv/7li/anjM&#10;mfxMdHngmujft1s8nmvv2bNP9OzRJw3Rw40dwT17dsb+A7ujdx9/TarNOFk/K09mZEBGjz36UOYE&#10;vaNL1y5x/wMPRo8nukWfHo/Gkw/dGqNf7R6j3no0Hr3/iujRo3N0uv2G6PK4tyd6x1NPPp79PhB9&#10;+rQ9yiFfyvbZWL6LOIREvtMF78cgGp+npD/fnWf0ejzRI7o/0b2xgdOjR/eYMX1KDH3ztXimV894&#10;7N67ovOtN0eXx/yjjG1/uuCFF/yK5P5GCNW1q2dWveP5NLY9Hu8ZT3bvGiuWzoxF8yamvFbG1o1t&#10;73ky2ORgfmTwVB57Z/9dHuoU3R65KQa9kn2nXBcvHB979m6Op/s9ncS76SeGeKeddtofnXrqqUvk&#10;uFXsDPNsjGvleKI38rfRJiXzXaSAP3BO5io90BkDaQ9ESU4cTLwU2N0aIp54nbcTo8rzEE8HFILd&#10;zjkakKCFowU4LHed15OPVJFon9L24vPs9KAf2k7W9yrpta987rnn961d1xJbt7TGWwOfin3b5sbW&#10;1ePimR53xdM9Eohd/dWzt6Jvn+eShN0bFlDuMmLkoATxrbnmtn/jHdEIW0hBFmTXvftjCfIu8UB+&#10;7t//uejOON1zc7zW56GIzdPj7Y1j4/ned8aTT3TOqKJfEsjPSbwd9GB+b3sPtoyavsncSwmiDTqh&#10;fGCgB+NVCkAHRVj3scZqtyRv7yTzgw/eF488dG8S4q4Y8NTD8fqz3aPb/TfHkz26xr3tBnfAAP/u&#10;PBL1ypzmkRzn6Xj5hVeiy8Nd4oVnno6H77s6SXR1PHjX9TH49YEZcq5pbPaYo3H1wXD0eqpHDHm1&#10;b0wfL3xrjVeeeSDmzxkVb+/bEc++/FLcdOvtN7Sr48deMhf7+/TS6z32qIJMUiyGD+mKVNZZUZ5I&#10;hPztGNOHZ3dkQOZ0xRFxUErmdwe/MpZu9nQEsllix0zH3KiOdM56sq7IJblETEoWhrKuwGFy+tCG&#10;lZD8V2EN7XZmjvh2TvDk9mF/rCXn8chzzz0bGzZuyRxvS/Tq8mi81u+x2LJscrzav1sMevXlJF56&#10;r8f7pPdKYT7VN155+ZW07lvjscfvi+df9IZC11RIv1y3t929JNuroYCuDcufgH7i0eifHufJnr3j&#10;3jvviC733hwDe98bsW9htC4aFE936RSPPHBXg9SPPNwtI4K74qX2EKVnzycbpCZjetAv4pEz4rGu&#10;ZK0Nr0bRzgNGRR+8ofrMMwMaZHoqc9cXXngunk6v+mTXe2P4G/5ByY0xYXjfuP22G1LvPG2v7KNP&#10;tnspDQoQJdmffSEG9H0uHkov+NhDt8WwwT1j3syXo+djHaNXGqgHH3wo5/FYIwQWVsEM79m3d694&#10;6rEHY2D/HvFcr4eiy/03xools9Lj7YtBw8fFw491807cB/KXp/85JefwM0mwW3indzaY9jdk5+0e&#10;BCJ3MqUL8i7HQ+Y8Hj3AfxGPMXaP0LtedEhndPBL0ueff/43EKvexiA4TC3L6rvrBhNSqTovi+vz&#10;O5au7R8V4V5rR83ukDxRzTzwqZzMh/4nAw4tmRM9+EquY9fO3bF29ap4PL3AfbdfHc/3eTgeuufG&#10;6Prw/fF0gh/hhJo9nrDWJ+PFl/vFrXdcFnPmD4mVayZn7tYlevXOdffuF48+0i1lAtwD4p7774hn&#10;X3omydcz7386+jzZMx6+5/ro2/2GmDFpQPZ3eyrujvRED2Yoem8M6P9MPDPghfQS/gXdJxsEorgy&#10;enRA3iwv44eQgEHBNlMKDAUO7enPd0Ts2bNHDHi27fW/bo/ntYfvix5d7ooZU1+OeXN46s7xzPO9&#10;GxswDz30YK7l8XjhuVeTpEn8J56NJx7pEf3TmDz+8I2xaf3U2Lp5RvTqeXs80c2/X9j2kxhzpX84&#10;4BHMqffTT8U9aXSe7vlEdLr5xjTC/iWdAzF5yrTo+WTvkWnk3wHij6mknH795JNPHi5a8zxUEf0h&#10;ESdC/pwNYiGYvQzypSPRhc/WjYD2N8iYPHxWy4umMzqYeJdffvlRBqm3MQyE/RJNneqIEAGB4n02&#10;uO9Yz9VStvuAwtN/wOBBFe8WmkD7K2SvJXE/0NeGvl/JEOLfpwcZPGbs2Nj39t5YsXhhPHB3pwyh&#10;boknu3VOb3B/WvLH47l+bTlU1ww5u3drMzA9emYI+dR98WSvu2LQsKfjgYc7JoD8S7a9o0+vDBGf&#10;SiufAO3Vv2d0TnA//GiX6N/vuXjpmefilWfTQ3W+Mrp1uSGe6vtwPPHkA/Hgw3fGW4MHply9gpeh&#10;Yb/nM2Qd2JBfgyRJLEolX0qmJ7mFeZG9OTkykLwe0LtGT4CCfPTy6KMPx9333JGes3P0erpf9Oud&#10;5x68O+669eLo8/TtGRJ3it59n4hnnvUnyh/M+3MeLw9KkvZO4qVRePrZNB5d4+EHbojXBnaPnk+k&#10;0ehyR3rD3o15GquMhTkbV30+weha167d4urM/SdNmhweps+fPw9Wlud6/qJdLT+2ko7gf3zrW99a&#10;So6wquCB3M7GFlmSPfmSP0NGH77DuzWrZK9q67poEGE9Q1WmTJlyMPGSRMe40ft1yMKjIYqJsJgG&#10;AASCdI6gdUzQFG8iBtMWUT12YP08Y1I8FwEer45lv4T9gfyZ7x+0JDD+Ide80a7s/n37Y+qESXHL&#10;9dfFHbfckMR7NAa99nI8zXsniR55xJ+h58nbrJuNhnvu7RRdMlTr1e+heLz7PZk7PZnE7BH9+j6b&#10;SkrP82T3uO/he+Lhro9E3/w+bOiYGPLm8HguZfD6i/2ib68MBXs9Gn37dY/+A2xEPJHyfSYB6n3X&#10;tvygIgmfjesZKdl6OOs72VOqnM5n4HaeHunGlrZrdMlKP971sXjyqe4N74TcAzJvHfjiS9GjW+aO&#10;Tz+aa5AD9si5d2uEVs8880I80T2NaZ/no0/PATn3XFfXR1Mmj0b39JSvD0yv/Xjmt4kJ+Z250XmF&#10;x3YAgdDc6N46RDzWAWM23/LavmzzY/krAlVyvj9/xhlnPHLCCSfstw6eTrHXYZPQGjgaGLdGsrUe&#10;urHO4gCZOU/++EH2RVKbcsr06dMnZXTyzp/3S9Z+Ngm10+aBbU9xuq1hHdowQDadIh6GO+87SwAg&#10;JmcQR4K1FW271eTrYa5dUIkqa519dG0f+sdSEiBXEyCBvL1nb7z56pvRqeMt0TsNR78U5IvPJdie&#10;6hNPPpFhRLckTz8GJfO1fn3Ss/jrZ3KYx6NXn64ZamZMb/euy+MJusczErg7+vR9Ou657854Ku97&#10;tEsq6+kB8UDnx+KpJ3rHA/ekx3nyiejy+AOZK/pJ1VNpjG7N+/xjivK6xxpypDxKBGYexHfGENko&#10;WZThmiqsoyNgpxchj+90hQju6dXrqXisS9vrfp07P5ghZIasD3bJ/POp9NL+MtaDGfY+1iAoXTIA&#10;fftmqNw1Sf5k38xFk6C5zqd6Zn4oGkjdd77z/ujRvc0TmB/i67/ACnzyPp95ZFvz5scg8yjuS69y&#10;T2Lyh/4HK3/UkuP/0TnnnLPQL8/rzSDF618eyZB9m8Ft+2t78A73ZIR0zpE1w4cX2vuMlPI7zkgk&#10;idDZ57Mph3f+oG3G2R9LD7DYcwjF6z9yPAPYtSk3SngEazBKBV7nKb6E7Vg7mx7G11sAPnuK3+5+&#10;x7z55psf2o9Zm0vO/xdyDr0YAm8abM6ctkf3HnHXHfdkntY/Ot/zQAIrLdizLyTo5La9ol//XkmU&#10;h1KgAxoCveKKq1Iud8RNN90Qd9zVKT/f3Ai9yezWWzvFLbfcHDd36hg33toxOiXwbrrJvxVxR9x8&#10;0+1xy823R6dbbo3bbu+UoFRdy3adbmmENshlY6u56heA6aKO2jmqnuNpV+cZTalC9eX8TTfdGDfd&#10;7BlfxxznnjSOnXLu98XNt94Rt915V3S69ZbGPBpzz/7a5nJH3ntbQ5933eldzJvy+41xx+23xa15&#10;/tZOd8Y9d9/XMLTwwOgiOrB5FIGM5bkB0gYROXmlDhABPb8vTFx915/H/zBKwvLncm03Jy73e1wm&#10;4qtij0JqZF2MBawjH5JZD++HfDihaoMHPByOaEMu7vH81z5H9nlJ+9BtJRv+erJ3rLfdeSeej9IM&#10;Cmh2ORHK4D4TqI6FMQTbtn3evSFY1wnemypyRALWJ9Z7yKuNCebnH8uOVgrrH3Ku69oeDfiXPKcm&#10;sPw7A/fmvPtkTY+W+Vz37t3Sc2Ru9pKNpF5t3qLfk2k0co0PPhJTJs1o7FapM2fOiBkzZjbeXvDs&#10;xzuT06ZPi6kz1GyTxyl5rurUadNj+rT2dgk+99W7lnaD9dFcm/ttPl/3V612dTy0zYyc04wZ2Yf5&#10;piGcnNcnmuOcWY05TWvU5r7MaVrMmj09Zs6emvdNaau5punTp8bsvG/mrBmNSAg5ARBGYKPCXsAD&#10;RNcYZg/WvSXF6Ik4gDfJ6h+T/9C9XhrgTyTOW+VxDFS99GFT0JxtEnI+MI1Ycmdrsj4cqLAfGfED&#10;7vEBb6wL8RgjHBD9pTHq+ru/+7uNf/DmOyUJ0dkWNQ8l/kYOVo/AhDM65lp1biBCFNIQujYmiu2I&#10;6pkg1836CSlqMayEPk0mLfLG7O/L7cN/KCU9+c/nHJ6yCyjcYYlefOn5uP6Gq1JgPaJX737xRI9e&#10;8WzmWt2feDyJ1iteHTgkevfyZwft+L2SHqxjQwkbN7TtfqVN+a6yX3jtmPXt2Bv78r+9+d/b7f85&#10;cyAvurf5fgaqIoR3K66TY/OxuTR//67PTU33H2ibze78b1ced+TxvUuOdeDt2HdgT36S/6QhDZ/d&#10;szv2vL2jYYCBF+ngoEIz+ICXCtO0Q1DXgZz8PeNNrC3Ktv+9XU0fSkks/GJGEveai4fhdFr5nd19&#10;YbvXH61H7ufoWSmyWQviIaQ1w79+8APhXId96Zboka6ErsmbiRdddNHBu7g50K1icm8hACXmutGA&#10;OsZ0nSKPAbRFRpUFQECk810OIr5l3SqxVFg6z/N4CX3lQl5Psn9ob7KkYTgx17VJqKN4sfeBB+6P&#10;zvfdE8/Y3Eig9OiRFqwRRrDWfVOAXaPLY22PU7QTHnqh3JZ4lb17k0iY9D2L9lV/uHIo0X7UkpRq&#10;/NdmJr5fqTZa78u7krz7/EHjvQ19MqhwgGRyHKAUXjLaZah5D5+FwX7zB5B+5AtfmX50Te/8a+2q&#10;+kBLLuJnEgfXpWfaLSqTFon2zEeBWWlRpVtIhWjIaa5wLiJ0zlo5HETjEa1ZGwZGbu0ZNmPKwKRz&#10;m5xEPfgf7kyBnZ2DvC3O1dCmio0QAkQSwMN2hKwdHOfLC7IQrpsMj4KoXLVwp4o36+142nGjrLxn&#10;VyrMv8r/gT/XywUfn3NbQwAsG09sHeb9xBNtsXrv3r0acyfoEmKPHk9E/wH9G+up8NtrdWQENEJo&#10;zz5Z8K1btzWMVm0e2JquWuebr1dl7FjZqjxBc20+p21zv75XrXbCuLpPbW7TaOf3hDuyn+3ZR3s9&#10;dH4H13fmqlqvdVvzvn1t/2ITXMjfGF5ygxuy8t2RTBETAeWQMCOyIkfeILG0P2X8UGLhAydfkv/z&#10;SaoN8jgY4GDqwbkCI3bgpUXwXbjn3azH3OHcmqzNeq0NR+S25MDxuAYj9OEtmLz3mTREB/9rQcnY&#10;jwOmZw6Y7501jEcwHRhMNbAByhNivEmZRJHRNZP0PM/C6ucSQMA6IDTQmEyCeVsu8NK8/IGRL0Hw&#10;zbQ+LTwVIFE2C8dK2+xp9uCsFItGmCoLbn2OiIeQ1oO8QnMRACuu8vpV61zV6k9F4u9VyfK9aumh&#10;6qHXAKCqc+ZOJ9bmWNV3b5fUmM3zO7Qeujago18bZuRAHjwHvDhf4aR2zvvMI7hWhprsbXAhsscL&#10;csqc04Hs/+EP0vPlPD552223TRf2+kWFeVhTPXO2FvMUZpo3XJAPPavkZi3CaEaksFE7yeSlHRzh&#10;A7x5KK/PjPCuaJ/GOyU7/81sPNSPH4U0Nh9MivCKTLwDIpmo76VUSiZQk0JE18XFtbtmgVVYE7tF&#10;rKTX04A3ibf9wQcffN/Jl4bhV9JonJrzajEuITAq3D9hsryEQ5B+VkNoQGNt1gQgJUyWzO6gexXC&#10;dB/LzoO7bs3vVa2zqhxYnttcq53PQFFVv82V9UX+d6svv/JyvDzwle9UP2V69fXs/w314PmYQ/Oc&#10;qvL4jq5Xbb5PNUck05ZnhRdRAA9hk6JeqGDAirTA6Zxr1sAAkx280QlDbGMp8XQgrz2S8n/f/1XZ&#10;nMvn09DOQCbRl5/9wKIfgZuDdcCkTUDhZ2HZuszfnMugkQFcwEjhng4qpIYVsuNs/I4zMbU3z7/7&#10;M8sbbrjhMUIhTNufBlUrr6v41uAISEEmw7WqSFhWweKA2M/k7ZIpFoeEno/oS7FQni8Vsj0t0bVJ&#10;9N9un84PXdLK/moq9Rs5nxdynO129gogDArh8F7IhzzmLBfh/QhTmF35iCOPL7EmfOTVj9eAeG5C&#10;/ddY4ID8hJ0K+SKlnTz6hwdghBXtGGkYcl9hinxhxosMPGeFnWSeuJqcWLgk7/kv7Wr9ocvo0aN/&#10;K/HVKfG1Dr7rsQEM24ewBjqFT1iRDpmbOcI3g1EGhMFhPODGelwr4w0nsMXbaacva7K+xNbyxOK7&#10;PzbJGx4iKGQgSBMTqxIOwamAafKYDoy8ogkanKcwuAnxlNqzKPq0KEW/2tr1rI0XR8l2AntfLmp0&#10;WphzcpzfaZ/W9y3ZxUdyTr+WZPOr8qvT2ryec95iM4clFj4IaTynRB5ztCZzNHfzc85nBoGQKwQh&#10;SOeRjAERkqgMi+sAU7mWcaxPrfzKOe21q+q781ULdFXJqq22gaHO79q1uzHW9u2VQx6ce21Po9B2&#10;vm0++m3I/UDbxkxzX83zUZvno9Y61OZz1qQv3olMmt/mZ9QQjvzIlKyREDgBk2x5ceddJ3/eRBs5&#10;vzmbm7xIhMKzJB6mJPjvTywdkTr+3RzmB37skG1/NjH9VxmpDTWWH+dW9IVsvJq5VZhJDryWX5fD&#10;uDnCKu/GUFubObnG28NGhcx4UbjyRIDT4VXJqt2xDMu1v/tfy8vJfSsnuttuHyVZvHDMgIjGchEq&#10;Qnn9RxiJ/TU5wCRAi2TtENA2s1dvTEIhWFbN7qZ2dhgplNB9JpxcxL6cx6y4IKMAAFfsSURBVKic&#10;/EU51hcT5P8pDcCvXn755b+m5nx+NRf/lym0Y1Ig38rjI9l+cJ5vMU9hI6sGJIRKyHJWRKnwkvKr&#10;LYG5Zg3WY43ZX0Ow2gmZWWFRgGJTgMC94UNZjQ2LHKsZrL7XebUZ1IdWfRQhDq5t4Y/rNjjyY+zb&#10;vy/Jta2xubFt29aDqs2ObVuTeNttnOyMLZu3xuaNm2P71m2x2xzeLiPQ9sdvG99zfPXQOTWvpar1&#10;ILXP5sQb0LPzivNkCBeMFZkBL9kKK8kSQJ1nuIqY5C/aoAubHGUgYIbxNEZiZXv2MTEjk/vSc30z&#10;7/1CGvrfgos0tA1c+Jwe9b9kn19N/ZyUYz2eY883FqNrnuZNduYgj6uXRhQ44Uw8XoBdkQ+M8oAw&#10;jAfWwngIT+2HICKykYXPiCyigx3REZ0YK+dzdw7x7kYjF/L7ydaZfk1L4SwYi0QorBWrxSIApwfk&#10;SOVNCkIWdiIdwQGkwUzCNW3rV7gqASCxv1lh0p51lLunPOMSOA+aC9iWi52UrntYKnRE1uEZgw9P&#10;oS5JoexNRewlCO25dNaScFV5mDkJbxCF0pHO2KwS4hnf2hgT8wUQbRy1J1D31ls4KuNACYgIwEW6&#10;7wXc5mtt4D/Y47xTeaMk275st293jrc3du1I8u7YFm+9mvl1547x0B1XxwO3Z73jmrj/tuviPvXW&#10;a+PBW2+KR2+7I5564KF4pXffmDF2bOxIuW7ZtCXnuj52Jhn3+rMVu3fkPHYn4fx5+LZqTlWb56rW&#10;GsqI1Bv8JQf5urmTjQgDOL0JQq7ACAPyUxEUksEG3ToycvRBD7CEiKIfxq1kIgKDCWDnbVIv+xIX&#10;W3Kc8XnPsCTLCNXn7G9q6nFH9rffZhpiwQRsIQKMmIeNP7pFjCqwAqvmz0vBgHxPuuTxgugP9nk7&#10;/cC6VIMM9FkccQ8OkYc8MnG6J2Xw3j+Hy7E/kkB+HJAJ2ESB06YKEAKna1y0P37kcYFQUiLpsYGQ&#10;sVjOYpgQa8UCIG8pTLFI9/NArrFKPKFQSTFp7f0dC4vUHrksiCc2Hs8M/NoBiOIICJRHEEgj72BA&#10;KJgFBgTV2qwJCCiB8JDOGhkY18TqjEopyHi8ofkqjEjVAmbVIlwzqL9/zVA0l7JnX/axf2vs3pug&#10;35a6WL8mTjryU9Gpwyejy02fjUdu+vt46KbPxcMdvxgP3filePD6z8fjeex+45fjwcs+G53O+nSc&#10;d9RfxxXnfCvGjx4SGzdsjg0t62L75g2xbVOCeneSMMdpjJWR1u7d7x5eqtbSvEZeTwVocmVU3WP+&#10;2iAIuQlFGTOeDWAdAZMhrKjD/drUOfe4l64QB5GNqSAPfAgX/dDaTiij7bEAXNioEQIjKT2VMTAn&#10;0RSPyoPxXh4X1JtaivXAOO8GB3Ciwo6/a+pPlyCg63I3fVozvMOJe+GCYcGXen4Ht7n2+cmH7/0D&#10;8CTecSmIPfU8j1UjiPIUrJSXnf2jGTyWP/xiIQRU4EEElssCEJAF8KcfCEUpAbIocj0EQBBxNBdt&#10;YawJgTdylPco5mfx2rEsCIkQSGV3TciD/KwuK0Y4diAJFNkITK2QUjvnWWHzd79jPeMxF8ozT0aG&#10;8K3D8b2quR0K5EPrO6T7buLtejtJt2lrrFu+OC489YiYP/bqaJ1xXqyaenasmZ51WtYpZ8fqyWdk&#10;/Va0TDkq1k07LuvJsXTM+dGr8zFxytf/Mp58rHOGnBtj3drW9ICbYu/OPbFvV3rXRt3bmGNzNe+q&#10;h67HmkUoig0VMqZ/8lERku5tXNAt2cKPMJRsy8sVprRFCN9r8wUhhfg2vWzVIxgjLEw0vyLMuxWE&#10;M1cEFakwogxr7VfwxnKwWoNi/nCNPEUk43Ia5WRUWEdwayQHxCuDYq2V5/HSZEU+SbyeOf+fb6fY&#10;u5cE3u/noDMxlRB5FWEZwQCouNfE/Vkz7Ccci0JQHkuI0L592piABUg+WQufWZYqckK/8EUEVo+Q&#10;WQsC8tl43DqhEyArogof3MvSEapxKB8hGAlxOoUSCKVSpPkLU3wnHN/NG7HMC+l4Z/NQgcAcbB5Q&#10;pELxxvFsSmFgeEJroujyBFULqIeC+tB6MPkOJt7b+9+ODWvXx9pli+KCU46MmYOvjBVjz4qlI06M&#10;NaO/HatGHB8rRxwXK0ceG8uGHRPLhx8Tq0ccGauGfT2WDTo2WsZeGvOHXBlnH/s/4uknH8ncb3OS&#10;b2OGroi3Kw5kGHtge4aXu96Zz6FkO7QCnGqNgEdOcFERTeGGAQRwZKILsiPbCjdFFkhI7jDASLsH&#10;3lynF3qsPywEGwAOF0JBGBUNwQM9wQgvxgNrYxzhqzkUIegbFt2PvFXNRc4HH4hnfH3w1PUXxRhi&#10;uBE2G4dzkudpY/3mLv0SIdElLuSYe3LOJ7XT673LN77xjZ/NzrvyDJTAKpgwr6VzwgFSf9LdOaGB&#10;xZg4giCdEI9lIGT3Io9wVPyMnFUoipBZFdalci3C5Q2FoUjkWBWxeEcC1SelUIj2BEDJ5umoH8pm&#10;iZrzDUdgoRCKZyQoGdncaz3WJbQFMIWlBR4KLKsPdAXCAiJgun5oLdAWyZo9XgG+rea13QcaxNt9&#10;YFuDeGtXt8by+bOiw+nfiLlDO0XLuKtj7agLY+Ooc2PdsPR2Q8+J1fl9+fBLY/mwS2PNiPOidehJ&#10;seqtJOXgE5KEp8eycdfFMV//sxg+9OX0eOmxNmZ4vivD513bIrZnLpnx5u7M+2qeNWdrqs/WWIZG&#10;9R3JRBrkhQSMFCBbo3CfnOmQfMm5DCEZkze9ADmc0Bld0QkdwY8jPWpD36U3+hcGFiZ8R06fgd98&#10;iqhIrW992NTTD1KYp/nzjO7hZeFPWzj32fzcw8HoD34YcOE0wrtevGAkzIcR0DdDkOO35nr+qp1e&#10;37ukJzg+BbBbrmRiwisL0znrxBIQFM9HiITFpfJA2E5w2lqAiZqczywKBQCbom9Wyz8hZcJCEcqh&#10;EP0SFMFTkjzQvfpBeOdYH8pBevNxjmKN7XvlddqYN0EiDgLpt4hmLH2UspHVw88CFkIgIWXKFQCx&#10;QOiIgOr3Il5d09d3k625upZj7s22STw53to1a9uJd0TMHX5jrJ10Wawfd15sGntOtI44P7bMTCDN&#10;uidWzrgjWmffHJtmXx6rRh0fLSOOjjXDv5nkOyVWjrk4XupzelxwxldjXevaWL9hXezY2Rr7d2+O&#10;/Um8t3PcXTm+OdYaHGveqjXWmqvWdXIja4AmM8V6yA0ZKvqgA3KmB2Edg4kcUgT6RhJ6K/LBlkpX&#10;9EpP2mrjOlzQO50xvOagH16p3iYxpsgIYaU8vJ05IocCs/Yq4EmteYiIfHZOFIYDcKVf+DAWvJax&#10;ML651OM4nMj5vTVu3Lgf7J+Wy8H+IIUyl8VSJKuERHAWTIgmRHgV1rFEJsUbWaTJIhyhOtbDVZ6y&#10;+YVUSnOfXSbt3Ies+iRYZHPe0TltKcHYjqpFu4ewtAEC7czXvbwqQbFYSIaEhKp/c9WX9WhHuDy0&#10;GF6hHBbMuoQwLLko4FDSVW0GY3N1rvl8MykPJd6unfti59uZO+7fkjle5iot62L5vFlx4WmZ4425&#10;OfO3q2LDpEtj04TLY8OU2+KJu4+Pi87+Qlza4Yi48sLPxgM3fTqWjr0w1k8+J5YPPT5WjzwpFg4+&#10;LtbMvjo6nPK/YtDrL8f6zS2xaeeyJNu62LPdmN/9Hui7rc+6m79rYw3AxjAxZO6tIqqx8eEaYNID&#10;HZA9PdAX3fnMqJI9fOmHDt1Dn84BtUgMkdwDE/rR1r30iJyFBamHPhDDd9ERgopeinS8HaPP4yG1&#10;+xFL3/BQ8ywMqrDuaB7wrQ388LicD2zb3DHfnNO17bT6/iVv/rc56OssC2UQsI4txIDIYTIGNLhF&#10;WbSjiWhTpLBorpmATd5mCiunXxO0QWKHSgxtyxYR3K8vgiiyEb5zBGxsAtKPeTlXilDLUpm/ebGK&#10;+jA31s2cap7659EZFKQDjCKdsEnSXcYD6ZoB6dhc61wzeN+rFgHVg8i3K0ngT53vzmt7s689Sbz0&#10;Isvmz4jzk3gLxt8X62bcGRsm3xqbJ98Ta6f0iLOO+2zO+6WYNHFqjB4yPB6+/Ya45Nt/F4uG3Rwt&#10;Ey6K5aO/GcvHfSNapp8bXW8/Ju677frYvHV9rNu+NKPMtTkHHvlg0qlFLmSreuh3xFLJSvQiGpFy&#10;aEe3vLvr/sQdPQAtfdEnYPtMl44ISf/lzeimiOg7fbmHlymC6a/ugwtGGO5gFPDd67u+TjnllEb4&#10;a67mBn+IbNOkcEzP+oE9c9SHvlwzJlxVW98rfDYP67PJp28bMHlufc77U+20+sFKgvq0XMRuwFNs&#10;34uNLVyoaWIsA4sEmCbpaEKsCoATlPPaq4RHqNy6B9qVD1COxQoDtLcY/ViwxSEKgfiMbIRYSqAw&#10;gkAwnwmmrGN5tfquX8JxHinNyb1CIR7dnFhDhfA8wDWWdSEIUgFRMwAdi2z1WVvffa7aTLRD60He&#10;Lz0PD7R7597YtWd/EmN3rGldEUsWTYnzzjgqFk/tEuvm3BsbMqzcPKNzrJ3xZFx29lGxZs2S2LJ1&#10;S2zfkHlbBhMDn+oVt1/8jdiYbZePPytWTzoxPeWF8dqT50bHi0+PzWnp129aG1vf3hzb394aO3e9&#10;YwwOnXt9P5R0Knk4XzuENp5EQfBSKYWiDxtiZC96oAfypxOgdR55yJrey5DDmGtIVgTSzj2w5LwU&#10;RfsiWoWY+nIOBrzwUXpU4I5XEkLCq75hAQ715XulPs7r11F/8OhobJi0Fh6Tg9E/ecBXYqrPzJkz&#10;D/41wvcrSYCP5gSGASNLX66TUJEO8C3E4EjhmsViv0kSWk2UIAiK0Fzn3YSd9fqOIjegEPkeAlkc&#10;gQkjLN69+iUU58v6UAKysnp1j7YlRNfcU5bQfBwZBuGP8MA9Nn2QTXH0CEF/7gMqwlQRs8jXTMIC&#10;ptoM1OZzzbVArjYTb5fv2/J8km/Hrn2xdceuWLVqeSyYPSnOPeXoWDojc4j5D8TG2ffG5tkPxfqZ&#10;feKyM4+KpYvmRcu61li9qjU2rtoS6xctjmvOOiLWzbo7Vk44P1ZPOCVapp0Xg/peENddcFJsWd8a&#10;6zYm8XYncXbn/Ha+M7dD595Mulpzc3WdjMjGGuhPWG+zhSyBXPWZR6BPO4T0AtyIJSKha9hizOGq&#10;wE4H9EifdEvXtdEBA4VFei28wJ/79CGS8ezZTmsV3g45jjnmmAbx9Oke+HDUn3P6hlkY0d55c4I/&#10;u/XGNx7jXY/LpGbZz6Zcx+fb6fTPK7m46wxQmyxyHLs7BGswE2O1TM5kWSoCNEnfnTdJ7XinIgLB&#10;8m4SYIqqeLseLxQx9ceKuMd4pRxC13cJ3XXjUASP6OgcoVMUArmuD/fzbtbhKNFu3hDghT2yAAbV&#10;NWCUwwhBC2AA6KgWAAuUgPi96qHEK8A3zmfd49z2XbF5y87YuHlbrF6xMuZPnxznnnB0rJzZKzYv&#10;6hKb5z0SW+d2j3UzB8TlZ+T5xQuSeGtj9boNsXf3gZg6emhccdY/xsa590XrlMtizaSzYs3MC+L1&#10;PufF1ReeEBvXrYq1G1piy84kVIaa27cf7OWaa5Hu0PXWmp0jFzLymU7pmkeqF4XpmAFXtLETChde&#10;z+IxykCrztMf7CETMiKHNj7DDSzQp1okc08ZbaQuAwBT7mv2wHRsc5DHQyg4Qypj6ku/1uB+Blpf&#10;xjcP42lXhhnezIcMpAse/Of5PtnvL7ZT6Z9XcvD/mSRZajMEID0qMDlxPMIZ3OQAXEUEQjNBoC3y&#10;FSmLCEjA0/irU0JZfSsUxnvyeqwMYhCMvtxfArHgIiWi6d9RfmYThwKQn7CMT3lAgGzGpRRtPZcz&#10;ZhUgkwPwvMZAOiBBOB7fUXUO4Ap0h3qDZk9RtZlch9bmdjvT8+zamSFt9uuvXK9fvzEWzp4dk4YP&#10;ijOP+XK0zu4fWxY/EZsXPhFbF/SKTfNfjgtP/GLMmTw6/DsQcxfPjlEjB8dZJ301Bj13Q2yc1zm9&#10;3ZUZal4UGxZ1jCcfPjE6XX9urG8QrzW25Jhbt6V39X7ne8yp1tdca/1FOEeyKQPlHoAGWjubAKkw&#10;cAjoO4Mu94MperbrWAYVTkQldFdRVOGL3uGEngEeLkQ+8AhbyMEDibKQDnnMiwFQ6Vw7/9yWfut1&#10;NvNQ9QXD5SwKY0U498ITfMGh8ZDNunAk22xO3nyxnUb//JJy+khao7stmGBZDMmoeNaARQKTtXgT&#10;IgwTZGEIx3nC4+UqTHCfax5kOk9JVSjDLhMrKNwjZAJEBuGJ88ZDLH2X8AmhyGYTSEisb57TZ8I3&#10;V7tO9QJ1FQJDLIqWxwIM8AEQ8gmJKa5ARRYIVwQssjUD81Di/cA179uZXmjjpvWNsS/u0CHOPvmb&#10;cfoxn4+LTvpibF06MInXO7Ysejq2Lu4XO1e9lTnbkXHOCV+Ki88/Ls46+6tx7llfi8Gv3B9bl/eP&#10;lswFWyZ1jFUTM7Rf8nDccPmX45leXWLD+rWxbvO6BvG2bd2dY7/zYPzQai3NtUhXRqkIV/Kpz+4V&#10;UZCpkJKMEY+hJXMFpuhctMOYAzvSqMDNyNMfbIm4EKVSG0c6hkUYQF5VHwwwPHjJQ8ir8LrG97KH&#10;Z8rGQCwGHpZgB7FgCkYZAXOCW4baOX3CoPPaMebGhlVrsbGUbcam5z74Tzz8c0t6m7/IxS0RMigG&#10;YAEIxYSQjIUwkRIA60EwAOwzV+wa4ZfALIKF8wYM5dRGi2osr+8QtGKTg9dFZv1buHstmlLUenjq&#10;c1k74yIui8u7IROL11yQxG6cebHOHoxqByQI59Ww+lwELPIVAYt8hxLvh6ltQN+S46yLhQvnxsnf&#10;PioWzRwVm5eNiS1Lh8TO5a/H9iXPx7blzzTquoUDYsvK12Ptwldi+Zz+0br4xdi2ZkhsWf5irJpx&#10;X+Z4d8X6aXfHuukPxYxR98epx3wmVixamGvJuW/PeTf+7MOerO/95x8OXZs1l4cropFNs5wYjQrT&#10;vVPJcNKHh876qPSiCv1rKweka14IGZCCIWVA9YFYh+qd3mCSg7BDTWeet3p0Rf8V6io8UhEUJus+&#10;Rhm+zBHhOAgkQ2xkLE/M6GvnvMjJ3Gqj0LjJhf3Zlx91/2h/NS07+Ll0pb0tgBJYqnoTxWRZCUJi&#10;iUy03iD33QSFiYjmHi7ZZJFHW9cJ0WMEz8rKGrIcyMwqOa+4RjGsI+F5VUdYiFQIKtH12TauNwaE&#10;sADCs5V1bS7WIs5nMCTf1sITAoX+gYYgjeczUBWwinxFwHcjn/6bvcb3unZo3bRpQ6xavSKT9Slx&#10;7pnHxerFiPdWbFn2cuxYkrlKEm3nqiTYqmdj88qsK56LdUsGxNYV/WP7sr6xeUHvzO26Z5j5YNb7&#10;Yv2Mh2Lvqpfj0jP/Kfr1eDg2rdsca9dviW27dn6HeFu3vjPHd5t7ebnydNbdLAcyapaVIyOtasvw&#10;8VqiGQYZwei5mYBleCsc1D+ja9NCTshAqww4gole4A0WjG2e7qdvnhI5zK3GcJ2XsquO1IwzxwGf&#10;ojIkhFuYRUBtkdPRd+2sAXZhGAccrdecebu8d1I6lf/cTp8freSgn8kOVyKBAQjRhFggk1dNhkBZ&#10;BGEdD8Ir1qJ8twBWw3nntGdJxOEsG0E3C0m/rBZFN5dqoyCk+r1KtaFoQEI4STzPSDnCnAILRQML&#10;0hVwKNV315uJ56gCVnNtBmkB+dDqfFXfvwP0NC5b0+O1tKyI6VNGxblnfD1WLR4WW1YMiV0tQ2Pn&#10;irfi7ZbBsbv1tSRekq/lpdi08sXYvGZghqHPx86F/WLroqdiw7zHY0PmgZvSK25d/Vbcdt3pcUmH&#10;czPEbI1VK1enTLc0xmvzdMLMd3Yza15FsmaylbFpXr9a8lPLYJXskMx59yAL/YtYhIN2Go1ZEU/p&#10;63sV1+HQPc2l7odBjw94PaX6M7b0hocUYsKjqM18OI9KiZDJ54qwyvvBtfZwi7iMCENvLnChTZKx&#10;czttfvSSc/75FNQzrAHhWbCkmLu2yCIVb1auufIv10yWNWE1LFL4qY2JWpRFskJ2HCsJV3gg+SSC&#10;8HYK4b6bYprJ2FyQDXB4MYLn2Xg4eQBPSWCAAhzaqEU+oGn+rF2z13NUyaSA6AiYgFqgLXJVLWBX&#10;bb7WuJ7EW716ecybPTHOP+Po2NqSYf62jAg2TY9dq0bF262jYs/a4fH2xiTk6tdi//ZxsWfz+Diw&#10;eWImyRmebxwcB7YMiu3r34hp43vGhWd/Oa687Mxc24pGJGAtNm8aP6BteLo20tfczLmZbFWb19i8&#10;/vciHdlVJV8GWz/ayJmKgLBgc8I2vDFhAJj/OYWXg0v9Sl94H5goXFi3HVQ75jAJc7VZAqtI5lgp&#10;EbwyzhyDtAj2K1oT5cG+c9ZvrviQOF2TmP7nPTD/fiUJcnwyfnftcBIsEBMcYiGTzzycsM8kEQv5&#10;LMCChHXamTxvZgEEwAuKlVkjrxeVJXOUGNfPNSqEpDzb8ITdbP0cEQ14EEiuaDOIcIW55idUELYU&#10;QLw1o0/gAIwiYAEG+R2LfMBV5HM8lIjN5FOLfIfWQ4lXHs+fc9iyeWOsXrUs5s+ZFicc+9UY9HKf&#10;GDf4hZg++tXYu2FO7Fs/PYk3MYk3MXZunBzzp78cw994Ioa92jNGvt4zhg58LJ7ufmNcdOERcdIJ&#10;n4s+vT0WaQP+mjUtjTmbYzPJmklXRkOb5mp9zWut9TcTrpl0ZKeSZxFPJe+6R3qACKInFdABXwhJ&#10;3+4zFlmW3MjJZ/Nw3cN6ngeR7IhLU5C3cGSO8MO4wxo8wCx8wiNMcApwyvjDNe+mrTbOa++ctnAr&#10;lJW7wp/1up74urqdLu9fyXzqV9NFP4flBAbgQjTeiMAQCLEIzuSEEb477x5E490ImRAQVFtWT3vV&#10;Q06/4RJ+WBDBESAlCEeFnQhMSIRCSGJ9REcwCjOWfmt3zEYMQWojxCxgCENYWGP5DAwFDkApwh1K&#10;PNX6y8KrBcgiYQH13chXoG4mXXPl2TdtXB9rVq2IDa2r46F774pLzj0rzjrh+Pj2N74SezetSM+2&#10;NHatmxO7N82NPduWxLeP/sc48dgvxyXnnx6XdjgrLr/kzFz71fHCS0/FkmVzYu3G9Oi5hpqfORmr&#10;5qQ2k67mbQ1lSJrJVsdaf5GOjKoW4ZpJV0fGjszJvuSJZHYbkQI+GEkhIYPJ+4is6J5Xqiq6cp2O&#10;bbL4baj7ra2iIsZZaHjcccc1+uPZyiHALTLJ6TgD2Cz8whHcwJpxfLZ3Ac82dZDbOHLR9kcirybx&#10;f6OdLu9vycn+cQJ6POuCFAY2GYsmHJMzIZM1QQsot410hGdhZXUIzHXtfXf0bI/QKabCBN7NON6p&#10;q11UFoZXJXgVgX03ptBAzG6elEv5iCUJ911FuvJ2zcSrWoRrJl0Bqr43kxAQDyVecy1QN38v4hUJ&#10;q+7Yvi02eBieIN2agF+zfFnMyLWcferJsa11eezfuiZDy+Wxe/Oy2LOjJc45/YSYNHZ0LMv1rMhw&#10;snVdS6zKditbE+hrkgCtSZANSabNXu5+x9s2E60MQtUinvUg3Q/q5ep4KPHIt9njkTn50wW9+Fzk&#10;dM1+Av0xmLV5V/sF9AsH8jShpV1FBhtBzKkiIUcelRcUUcFGpUJ+tiZHQ2Z4ZMARCLY4CW21qxzP&#10;d54P1vRhvvBprtluU2L3H9tp8sGUBPw30pNtICQFgAGe9UAcJLMYE63nIoTmmnMVejrPsiEigZbF&#10;4SX98BCxKL4KgBK4sFMISUHCUK96OdaPIZvJ5bPzVet6tSnyFQGrWhvAAE8RsADlfH0vAhb5ioAN&#10;kLYDtWoRTt20aWPjXykqkCNAc92xJb3R+iQKIreuiQXzZsWoEUPizDNOim0bVsb+nWtjbxLu7R2t&#10;sXvnhjj7zNNjxLBRucZc97LlsXjFylie8/Ymy1qkyfE2NpFqcxKw7egB+Dvzaq7NZKtaa7TeIl3J&#10;oYhWMivCNZOtZFukI3+6EImopUtH312rNqXTauscfRrD7qLQz5hFOJGSUNBv6eRjyAVn8MXgi548&#10;F2bkYVGEZveUbmHUOUfPdmEXPmHSWPJRnk7Ia7c+idg7sfkL7RT5YMqQIUN+Lifeh6VhNS2QVRHW&#10;sQYVNyNUs+tmJVgvblqS67twgZvXhrfUjoBc8yY54iJcFaBEal6RdSJ4z+CEvISsivdVChS+NJOS&#10;Qh1LcUW+IiBAqAUQSlWLbADle5GxCFjkKwKWVzi0bthwcBhaAD8I7Os3xOZ1Scb1m2NbkmPjhtac&#10;y4KYMGlEnHH2t2PrxjR4ezbE/j3rY28e9+zeFOedf25a/cmxZOnyaF2f3ij7ac3xNm0RMmb/m1pj&#10;85b1Kb9tOc7mxjjl5TZuRLC2+TWTTBvnmtfzbqQrORTR3ot0zfJ9N9LRC11VpTP6o1OEKN0yuvRN&#10;7+5j8P3cx2ceCB4djVHP+xAGpngz6YlfyPibK0hp8w6pPJoyZ5g2lvbwC9McBQ9rU47xt37FPDKK&#10;25we8Z/a6fHBllzIV9LLbSAEuR6lsCasgZDQ5JCKR2NhuG5WBrGEBOJqi9UWaVkQ5BOKsjTOc+/I&#10;R1DNO5rGQlaJMkVQjg0fc1EJzTnKUkuJalnSZovaTMACR1nnqkVCgCoSNoMOCKt+h3xZHau2gTdJ&#10;sAHJNqc32hgrW1pj9dp1sXL1mli5anUq3ebKriTE9mhpXZ9eMUmyfm2Gj0tyjUKmE2PbxrURe3fF&#10;gbe3xP69m2LX7o1JvDNj/ITx0ZJh5bbN62LjutZYl303di63b411m9c2Qk9/b2XThu05h52xLkPP&#10;tUnI1s0ro2Vj5pOZVzYTrD7Xd+sq79Zcrb/IphbRmmuRrQhH3iX70gfilYGkvzKajs2EQxA6dg9S&#10;II/vCm9ng828EJKB5iAQD/bgC6Hkgl6O9jeDjj/++AZOGaF65mue8CpSU4Whojo5ojkqDFM6hrcT&#10;i3fn+P9HOzU+2JLj/myGlHchG0ErhIQQPFIRiMXgphGRR7NBwjrxjgQg6bXDSBE2UNxfO0jusVA/&#10;kPVTE3leFUCoZ3wsn7HL81FSWUjHUmAptZT8/cjXXAtAh3q7+kzR5QGKfM21yOfa6tVeAEiytq5r&#10;eCf52Nx5M2L48EHR6+knouON18XDjz3e+FXCuvVtXnDZ0kUxafzoOPes02J7kjERFrEvybdva4N4&#10;55x7aowdPypWJUE3rV2d3nJdzEpZnHzSCXH3PbfFiwMHxMIlM2PzhpbYsHZLrF6xNdtujNXZbtXG&#10;NbF2a3q79MbNJKs513drs17V56rWX6RT3012jkW6ZrI5NhOvyFfEU0uP9Eq/CKgPZPGsznUGuTZT&#10;RA5IwqNVXlgYFDqq/mKYlzMYb392xHXjWg+PaU7u1VYeieCI6OE9R6P6nGHqm0m+H+zX5e9Xee21&#10;134nJ5wOq+0FWJOxK2U3EcnEzLyYcNHkEdJf6JW/eX8O+STNhE25iIWo9YyPR7RwXpRVM44xqgAx&#10;YQgbinxFPMqo47uRr5mEpfwi36EErCMANXu+svLN5Gsm4ep2YBb5XHN+yZKlsTL7mTB6RHR9+K64&#10;6pIz4uRvfSEuPPfouPuOK+Os04+L6zL32Lh1W6xdtz7vWRNLFi+MieOSeGeeFjsSWLH/7fR6O5J4&#10;W9qJd1oarrGxfMXSJGuOu3plg6zHHntE3HrLZdHhgqPj9FO+GFd2OCN6dX885s6cExvWbYuly9Lb&#10;tmyNla2bG2MVycyzudbamtfcXJ0rT1eEa65FOrJtJpqjSh8qHdEVnVVt9nb0TE820pCO97PJV6Rj&#10;pBh9hEIcuIMp5IMVURjPJwSFG2GmvmzYSIOMRwbyOqElQjrKBfWB1Io1pOPYk87n7HY6fLglifGl&#10;XNgGE+aiTQzRkE+oaEEmzrMJMb/yla80yMfV82R2o5CWi2e1PNDm7YSXLBQCOkdQdqaElMbRVkhB&#10;4QTnMYQdMEqkjLKMzaFnM/maSdhMwLLGjkW4ZhIeSr5mEhYwi3wFSsBtTWW2ZJin/fKsY0YMiWO/&#10;9Jm44/qz441n7oy5U/rG5tXeS10R119zdrz86iuxYk1r5lobkwgtsXDBvJgwbkwS7/TYljlf7Nke&#10;+zO329fI8TakMTs9ZTk2li1fFhs2b4jlqzI3Xbk0br/12nih/4NJ0gT0hKdiQI8b4/rLjo1vHvV3&#10;0fnu25N8W2PR4rUZ5m5sEK9IV0RrrkWwWnPVOk82Jafm2kw6ci3SNcufPqrCEp1VpUOE08799ds6&#10;Omas61md3IzBRzrYs8mHdHDkUZPvsFmG3U+CGPXCqU0S49SDfTjUjvdUzRvuyMg+RGL8vmz/S+1U&#10;+HBLWoGfzYXdlp5rLyEjAwFbsBib1UE6Gy4sFBdPMGJvu1AWSWEWYxOFAHg6Vss9kmGWhnC8z4m8&#10;QlJErYLsQgF9CluLfGUlKa/CT/VQEpbyi3Bqs9c71AOqRb5DiVhABNzmujpJ1JJrdO/KVSvj4fvu&#10;iLuuOT1ix9TYvnRAbJz/RKxd0D8WzXkpPd7XY8bsWbFwaeZkSTweb9682TFu9Kg4+/RTYuv6VRE7&#10;18f+XWsbGyx7dq2P8885PcaMGhUrcj42RpYuXxlzk6zPPvtUXJbe7u0Nw2Pr0mdi+8oBsXv9gJg/&#10;rUuceNzfxcypk9MzZs6ac2xJgn/XvJNwtaZm4jUMSK7besigZOE7OTXXIlyzYSvyqc2eTi3iFeF8&#10;rna1MUevCIcIhQFksCcAdz4jDfLAosirnABSuY6kHidwEtUOKeGuduUdeUp7EBwEjAoxM8wdn21/&#10;r50GP56S4eWv5UT6syoEgHyEVhsoiGfh3LxHAdw7SyOfQyyLojCClbeV0FgnpBNuEpojz4e49TZ4&#10;FePqXw4pH6RsZKswpT4fSj5jFvnK6xVAinCOajOYinCO70a+g71FW16nNvrKsPHqy86K57tdHlsX&#10;9o7WGXfHpnn3xc7Vz8ezfW6Jyy89o/FIAPHWrvOS8Kqc35wk3ogk3smxde3yOLBtTezdvjL27Vid&#10;zq81Ljj7tBg3MnO8Jcsyx1ufc2mJ6bPmxsRJo+P0Ez8fy2b2j03zn451M++LNXNuih1ru8aNV341&#10;nu3VPVbm/FetXpLjHDrvgzdNinTWWmsnizJERToya67NZCv5fj/S0RVyqXUdbvxCQRsYq2JTBKHk&#10;dAww3NTuJU/F45X3qn0F3s91G3+MfO2ucxQwC2/a22PgCRkzjw5gKTG6Ne85oh3+P96SxPqHtByb&#10;hXssg11I5GBdEJBg5HM8l3yNlWFRalez/TdMjXMWLDZ3dI4g3U8wCMxK2VQRgjZvuCAfwSGfDRpA&#10;oDjCqkqhFNtMwGbPBxwFkCKfYzMRVX03A6+ZfGp5iLbq7+tn6LlydY4xN6ZOnxpnnHJETB16T6yd&#10;/UBsnHNLbF1wV+xc82zcePWJKaMHY+GS5bF4+apYt25j3r8y70uPN6adeK2LY/+W5bF70+LYvWVJ&#10;7N66Oi4485Qk3shoWbgktq1eG2tWrIu585bH7Lmzo8O5x8bA/jfH7uUvxtaZD8e62TfEjtUPRpe7&#10;T4s7b7g+1q1al/Nf2Bjn4Hm3PTpprmVoVOsmizJERboyVFWLdM3yLYNXpCp9FOlKV9oyzPQtxNS/&#10;VEOV1yEEjEhbPCBHOJiCH4RiuHm2eiAOQ7477ztCMvQwVlEWz+cz54C01mYs+s179iZ5r0q4/Ww7&#10;9H+8xUTSLd+YE99N0LyR50SsigUgjAUhEyvknMURAlIRjDZcO2vjvPYERUiuOV8hgftZOEkwkgs5&#10;VFbJK0FCDoIFhmbyUWzVIt6h5CuAFOF8biaiWoRrrhRU5GvzDgne/Lx6xfIEcYJ29ZqYnmMMGfZm&#10;nHniP8bqGQ+nt8s8K4m3aV7n2LT0+TjzhK/G8CFDY9787Cvvb828cNXK9Hiz58TYkcPi3DO+lcSb&#10;HXs3zc3wcWbs2Tg7dm1cmMT7VuP6yoWLYnOSbt3yjTF/3sKYu3BO3HP3TXF3x1Nj/5oXY9O0zrF+&#10;5q2xYf4dMei56+LCU06Mtcvsmi7OOfJqB3u48mzWVJ9rvUW0MkRFupIbmVUtsr2bl1ObdUJPdGY8&#10;+KFn+BD61uMCRS4KL97vdWTU4aYeX4mQYABeYAcpnUcm5PTg3GfX4cq9jtp6E0t/5gtXNlxsFnbt&#10;2vWFdBIf2r/Z/wOVtJC/mN7tfkQpIVGexbFGvBxSIB9PWO/iOY9YdpBYHsQkvEqGtSdAIQDBiLH1&#10;45UfoSuB2s2qnS0elzeU8xmHoilfvlDW9FDiqYcSr8h26PciIKABolpELM/QBtIE8dJl0bJ8QYZt&#10;S2JuymLS/LnRt3+3uPT0T8eWefdHy9SOsXZ6eryF3WL6sG5x9rePjHnT58S8ORn+rbJJszxWytdm&#10;zI2xw4bE+WceE5tbJ8We9ZNi7/oMt9dnvrt2ahLv6MzxhuQ8FkXr8k2xYdmWWLZ4bkyZOzGe7tc3&#10;Ljrz67FrVa/YMOu2aJ12Z6ydeVPMHHl9nHXMP8a8KUmOhfNSV4zGwTlcEc3xexHv3UhHZiU7xyJc&#10;s5cr2RfhVNf1T9821Bhm4WQVxDM23fJ0wkQYceS9YIrnQjKRj9ASthBLRARb2jqvb6SFNY8nEFIe&#10;iYzwYhedMffifjqBSdnfH7fD/SerSDiTSKM8cBQGIAOBWwgLwmrwdATFWxEMUhEU70ZAwgTnCJEg&#10;CIcSVPcRnlheG2Gn5zHuY5WqGJfVtBnjZyDCFeAgzCKgSuFVAaA8nwowahGyyFcELM/XXAuUDWAu&#10;TQAvWRprls5P8iyO6XnP1AWzM8+4JW678muxff59sWri1Um8jrFtUbcY2OuGuLrDabF4XoZn85Yl&#10;6VpiTUt6nvR882ZlyJXEO/f0o2Pj6rGxs3V07GoZEXtaR8XOlglxwRlHJvEGNzzXuhVtxFuzcnGM&#10;nzE2Xh88OM4+6Yuxdu6j6e06ReuUTrF66lWxZPJNccEJn49xQ8fmmuamh30njKxaBHP0vdZZRCuy&#10;1bHkU3Ir2Tk2eznyLuPnSBf0UveIaPzVcRhhSOkTCRzdgxxyfQSCF/hhlG2sMPTwwAG4Jq9DOkSU&#10;9lT05F4khSeeFbZgDbakSTbwRFPmlvjdmP0f3Q7zn8ySk//z9FpjWAmWSjxO2BbKuhAC0iBibe0S&#10;RoUKrA9rRCDOIar7eL/qw3VERVxCZxkJDCiqsIw8rl0pSpRjAhBFl3Ut8hUIyiIXYADo0O9FwLLu&#10;zQRs9gCLlyR489zqJN6q5Utiet43c9HsuKXjxdHtzpOTeHdE6+Sr0utdGzuWdY+Hbzsl7r/j+lg0&#10;f2EsXrSibVs/ibcqiTd/9oIk3uA45/SjYuOK4ZmjDY6dq96MnasH5efRcf5pX49xowbF8iULo2VJ&#10;S6xdvD4JuzDGzxofo8dPiLNP+FLMG9kpNs2+NVom3xArJl6YRLw1LjrlH+ONF16NJYvn5fyto41o&#10;apHOWg79rlp3syEqwqnNZKtjEa6ZbHVU9Snft3ttE8W1enSEcAiIEJ4BCz95KASqDZQyzIy1jT7n&#10;YAUh4c1n4SdSipLcD0+I6RwcaWNzzn6BMa0l+1mfODw9IfWRdoj/5JYE+yfTwqzmdWyAsFa2+JHA&#10;4hCMdbFgns3ikYzgCIOwCAfBPHIQliKia9oLF5COIFkyQvdg3s5XhQgK4fG87kVOpAYKQKBsxyJg&#10;szV2bAZNEa/IV2Br/txs/RcvSXBmmNnInZYsSM+3OKbNmRsz5k6LS847Kp579IzYMvPGaJ10WayZ&#10;fGXsWNotbrj4S9Hj8Xti9qy5CXLb+HLFpbF82YqYk6HmqMFvxVmnfj3WLX0jdqwaGDtWvJTh46ux&#10;ZdngOP+Ur8SYYW/E4gVzonXpmli3eF2GhvNjwqwJMXHq9Ohw+pEx7sXLY9vc26Nl0jVJvLMyz7sx&#10;rjzzH6Nftx5539wklZ9HHRxKVm0mW62ziHYo8UpO5FaVPMu4Fdkq93aPPuGBF6NPGzv1qIAOGXDp&#10;hY0zISZs8FJwBAuOMGQDhqGu/A6+fEYqROQFi4BIC0t1zb3GEDkhPKMNN2ngr2uH9U9HSSJdmIva&#10;TiE2W7htu5c8E+EIPxGJ1yNIQiAAQiQg5FN9L1K6R1tC0obQeUsEdX89aGfxPFCtwlp6/uf1IKGn&#10;F6yFTkU6YFCbAdIMGsd3I18BrRmADeIlSBcuTcAmmFcsnh/LF2WoOTOJl0S48LTPxatdT45NU6+I&#10;lnEXxOqJl8XWxY/FFef9fTzV44GYPXdBgn1VY37L01MuWbQsZk6d0/B4Z578tWhd9GJsX/FseskB&#10;sXPFC7Fx8atxwclfjDFDX4tF82ZGa+aW65aszXvnxcQ5E2JK5owdTjs6RgzoENtm3xYtE66I5RNO&#10;ifXzroxrzvps9HmsSyyZPyfJZpPknfCyyFaEq7Wp77b2+q6SFbmp5eXImbybN7v06ejXA/J1ZKqX&#10;4hEObpCQ3m2i8ITwAAOMLXIJFyuEhAkY8owYaRAM3pwTIcGQNs7DC7K7z/36rL0Jz5X9XC296TNp&#10;yP9DO6R/OkrK7udzsZekALYBEStCqEBfmy0WzgKxTJX/IRtB+4yUBERYBCRmR1aei8cjUMLXRntH&#10;D1jlffrwLKp2wYxvHrxu/a6vQIVsANFMwvJ8BZwiYhEQ0Hxu/q4WQOcvTi+waF4sSy+0dMGimJ5e&#10;a/r0cdHh1M/E4B4nxcZJHWLVmLNj5fiLYvOiR+Pycz+b1vfBmC3UbBDP87EE/sKlMWPK7Bg3fEh6&#10;vCOiZcEzsXVJryTr07F9af/0XC/F+Sf9U+Zqr2d+ODNalq6MdYta0lPOSeJNjEnTZ8f5Jx8dw/om&#10;8WZ0ijVjL41l474Z62ZfFNec+anol0Zt+cI2j7d48Tserkimlkcr41Ika157fS9jVXJTybOMnIhE&#10;G+PQlw0Su4juBfoqSOc+RtbLzDwhL0XPdI4ocnj3whBSiY480rIBx1jTMYI6SlV4N6Gots7Dj2gK&#10;zhgcWPG+qtfH0rMOyfn9bjucf7qKnxClAC7Nhe60K6Z4zGDzpVw+IZQgkIVwHBGMgFkjAtdWKFAC&#10;dA1JKUKtsAJJkRq5bL5QNtJV8dMi1sy7eryfvAIhAaLIByRlsZtJeCj5mj8XAFUAnbtoQcxbOC8W&#10;5/el85I8SYCZ00bFBSd9OoY8dVqsG9chVo85NVaMPTM2L3gwrunw+ej+xH0x2z0Jbu9aLluWJFi4&#10;LGZMnhWjh7wZ55z8lVi7oF9sXtg9tizoHtsW9ox18/rGeSf+Q4wfMSgWzp0Vq5NAqzNXm794Royb&#10;MTk93rz0iEm8fhfFphk3xMox58Wysd+M1tmXxhVn/q/o361LLJ2fY6ZXbiYcgrXVNsJVPZRkzbIo&#10;malFOPJUpRrOIZzvvJfQEehrV1qtx0JyctGLKIX+6Vy18YJgNlLk7tILn2EIYehQekHH3geu+1zn&#10;9eBDhMRwu4789I90sIm0aeRX5/l/aIfxT2dJwv1CLrgXCyVuJlzgJyTWhiVzjSfi9QhZ4iuMRCZC&#10;8h2ZCJPnc195TQRl3QhVW9ecY9ko1mMFIYwxS7lCTyCiMARlBAAK8JCuAEOJzcQ7tALde9YF6REX&#10;Lo4F85fHknkrY87kabFo+si49Kx/imcePTU2ZMi3Yvix6fWOiy1zOsWjt50Q115zXhJvZiyeOzmW&#10;JgEXLl4Zs+atyHnMir49H43Lzvhq7Fr5XGya81hsn/1IbJ3ZOUPOnnHeyX8Trw98KRbMXtYINxcs&#10;nxwzl8yMcVPmx5jhE+OUI/8uJg3K3G7ahbFszPFJ9m/HkinXxdmnfjpeeq5vzE1yLlyQc03P3Gw8&#10;FuQaFizwOl3buVpbM/FKFkW0+kx+jgjnM9m6j4Elc56MrCsfRziVgWZIRS3eyeSVeCwEoafyfDyl&#10;8FNeKEy1yWI+SGxfwXj6EXK6n5EWMbnXd8R3jZGBB3kkI5zR1Koc66h2+P50lwT+HyYZ3pB7VeJM&#10;QEU+yiAQXgxpCFdIysOxUIRGSIjlZ0U8GQIirGd2/noYq6YPZGXd9OWzUISCkBQoml81I2zW006Z&#10;aj7CUwBCOrWI+G7ko+jm+h3SqZk3Id/8eUti4bxlMW/qjJg/dVR0uurU6Hzt52NDhpqrR5yV9fTM&#10;u86NqUMuiZOP+9uYOG5CzJ2Vuc+MxTF51oqYMmdJTJ4+Ib517Kfj5f43xM6lT8Xm6Q/GtmkPxo4Z&#10;98fOhd3ihR5XxhnfOiaWz1sfC2Yuy3FnxpSZU2Lu7EVx69WXxa2Xfj5aZ94WS0adml72a7FsxBEx&#10;Y8gVcfLxn4vRI0bGnFl+9Z0eO8mGHGoRsGoz2d6LdEW2Mlr1iEAY59EAGYs0GEU7h83FHoBIyPNZ&#10;L0DAAB3zTHQnt2Nc6RkZEe/oo49uvHAvFOUJYUp0Q8fytLoHDuBKX77biBEd8ehIZ0PFHkASe2Vi&#10;518G6aqksD6WC2uQj+dDPiEBYRMsa4Y4PB2SOQpDWCfWDOlYQMpjLeV5wk6hQYEDQfVTVtL9lTPa&#10;pnYvr9n8wF2IwerxmrapJes2gYAFiIAHkACrCFifC3Sqz98hnTov88IkwLy5CeJ5i2NOhprTx4+K&#10;vt3vj4tP/USsn3ZZrBx+QawYfGqsGX18bJx9cTz94Lfj1CO/FM/2fTYNz9gYPmpUPPl09zjx238f&#10;nW87PjYs7RFrp90Wm6feEdsm3x1bJt0a6ybdkiFn5ipXnhRnHPuteLH3izFp3OAYOfTFuPnKc+P8&#10;b34yVk25O1aOOC9ahp0cLcM/F2vHHxkvPH5Shq4nxrSp89K4TEz5zTmIXEXAqs4X0VyvdZcsyKjy&#10;OEftydAzVJsdwkZEAvbml9yRRDt64wmF/3RRxpYO6ZrHc853lT7pq0OHDo1NNeTy6xW6FKo6wo3N&#10;Fe3hiW5FSoy5eRhbW3lhGuqV6QD+ZZGuSsbtH0sr9DovxbOU50M+no8lImBCpAgC4w1ZJ5bOrxtY&#10;TO97sowUAwTetGDpeEiCLQ8qfPW5Qk9jsJDyRgCpMEehAITjTVlTyteGgsp6A1QRsUDXTLyDvMCc&#10;zBPnTos5cxFyQcxMjzdl3JiYOHpYnPSNT8Xw/mfG8lHnxIphR0bryG+k5zsl1k69PV7qdk6cf9L/&#10;ilOP/bM46cj/EZec9vfxSs8LY+v8ro1//XXd5CvzeHVsnnxjbJp0VX6+NFZNuDqvd49nuqRHOekz&#10;cfpx/zPO+fbH4/7rj4gV4+6K1WMvi9XDT4vWwSdGy+AvxuYpZ8eVp386Hu7cJdewLOukWLCQJ2sz&#10;HtbRVn32LPNgD+ezdtZdRCMLwHddzuSXIrb+kUlIT25FOHpXeD26RzbEpHMkozOGE1noE+GQhR7h&#10;g27thEojeDp6hRHRizmIqrTnNenRNf0iHq8HL0U6oXD2tzLxdWQ7TP9lFmFnEut1oUftOkpq/YiW&#10;oAgfoQiKdxIaEDZS+qe9/Jm2+sk+5SAcAhEkMPCe7qcknk+44U0HbSnBGMAgN6BAW8jNBRiMa3dU&#10;8s4IAJdNAQBTK/erWoBsJuLMmdPzmOSbMzs9xvzGtSmTJsb4saPi8fvviXOO+2SsnHpNLBr65fRC&#10;R8WawafH6mHnxPopF8SW2ZfF0lHnReuEq2L7zPRuScjW4Um4UVfEmvEXR+uUa6J10nWxdtKlsWbS&#10;GbFmct474YJYN/P6WDe3Yywcc2msmHhVbJrRMfPIc2PZoBNi5ZBvx4o8bh57XgzveWp61s/E5Ekz&#10;Yty49OYzvKp1cOhca5o9m3d7x7O7Vp9VsgHeZg8nJ6+NDxFJ8ytfCp25lzdiCP02Th4uRWAga5ON&#10;h3QO8ZARaZxXnbPxwtvxbHTulwRSlNp8oTvGGJZspIiaGAXRjh12hpanS2L+yyZdlRTmH6YwXgdw&#10;5FNYH0pDHJaSkAiuBI04/kKwpJtSWckKGfRBmTwp66etHE/1GQERUZUXIhwySsoRjMJ43ubizZEK&#10;aTycNwdAREBHFhwBm70fUtb3WTPTI8zgFRKo2X7WnFkxeerEGJfh5phRI6LDGSfGHVd9PjbNujYW&#10;v/H1JN7RsXrosbFy2NGxbuzxsW7Mt2P9mNPTG54dLRkmto46P1YNPydWTrwxlky4J2YNvinWzrg9&#10;lk/IcxOSWGOyjjopVo/OPC7zxpVDT4lVw06I1SOPy3p0LBp8RCwdcVosevPGOO+rfxsv9H4iJkwd&#10;l7nkrFg4a2nmg+/8rRO1iFVrsy61vJvPZIBwPIi3ShDOhpZtfoZVKlHerYpND7Ike2Gi6IOO6LJS&#10;hMrvGE1GV3ufpRa1g13teTFVdIOMdd1npIMBXhOhKzIyL+Fl4nBF9vGvg3RVUoh/mN7sNeAWj7NC&#10;dqOEKCwUi8XCETiiCEmQQJUzUA7B85SUL5kWmriXUni3estBqEGBrssxfacU1tRmDS9a4VA9wFUo&#10;iUd0X20MAAQLb9fPuOUFgbE2Y4B19sx5MXP6/CTgvJgxKz3j7ATq9MkxftKY9ALDYsKoMXHu8V+P&#10;ey/+p9g4oUNsHHtELH/rC7HirWNi1aDjYu2IE2LV0BOTiKfG0gwTl405OzbNvTqWTXooLjnlC/H1&#10;T30sBve/PNbN7hTLxp4WK0efmO2/HWveOjFa3zo1a5Jw0Ddi+ZAvxuIhX4iWqSfG5DdPi/OO+ET0&#10;uO3emJtznTBjRONnSgunr8755lybPFsRbdasNrKpFXIjJoOHRIwWYIsieB/yrQfRlUeTI/0AP1Ii&#10;nTCRXHlEpKHnCgnL0znHWGqHUL47DzPauuYccjHYCOga8sKMc/Rq08z45oN0DHzesyLrN9rh+K+r&#10;CDuRT5hAiYo8AIgJH3lYO9dLCX7JbnOFVUNMO5rAQKnaC0ncg2iUVEceVAgjdKUofVGO65TKi/Km&#10;rgNYc/4nHJY3sLg8rXasu/f6bOoIsQqobV4wQ7fZbd5u5sy2/K8APX36tBg3ZlxMHDkuJrw1LC4/&#10;6Ztx0VGfiFceOjJWj+oQm8ZfENvGnBcbR52RXu/MWDfxwlifIePScbdF7wdOiBO/9jdx+3WXxtPd&#10;742jvva3cf9tx8WiCTfG5plXx7rxp0fLqG9F69DjYsOQ42PDiJNjw8SLY+nYq6LnQ9+Or37549H1&#10;kTtjxpQJGfKOjqnT7HwujNnTFyfx3gkhmw2IzyqdCDPrORyACyURTp5FFsDd7OEQzo4ho4lw2rqH&#10;PuhXSEhvdOFc6U4ISufOCSOdo2/6oy/tXXeO8XWO7hHUd+0ZZoYX6TwUV0Qx5pJpy8rU/b9O0lVJ&#10;i/eHCfw+aaV28XxADvS8CSGyWARNKRX/83hyPgSiAOd85+ko03kW0T1I5brckaJ8pxikdU47SnKs&#10;zQCbN0XA5h/bmhtrLoyS3COgI4UDZj2ravYOPjcTD2gnTZoQw4YPjqGDBsek0WOie+Z8Zxz993Ha&#10;1/8sOl30v6N/52Pj1e4nxis9T4rej34rbr7yi3HCUX8TZ5/85Xi+16MxatDAGPLWwHjl5QFx6QUn&#10;xSnf+OvofMWX4rWeJ8fYgafHtNfPimkvnRGDnzwl7rv+K3HK8f8rTjn1K9H/mR4xYdLQGD0mx504&#10;LmZMy/x0Ruaf08257X1VczRnXr1yN3rh4Rg5siIfHgvYrdHreYeGlEjIGwrp5XHCddEHb4S0iEcH&#10;dFMEoj8G1nnn6ElbuvWZ/ulUW214R/25h15dozfEpVvhr7nJ/6Uj7c+LpyShv9YOv3/dJZX3S0mu&#10;S1KIWyhbuAfkHqYStlAGwQiWdRMmAgBCUkoz8bQrkjlSMMVQnLcheDneylEeoA1v6H59I6DQhwe0&#10;02YcO2XN734qckJhMYXLVYDRfSxseQYkrHyovMjMGTNj6ozJMW5qhpxjx8Qbg0fF4KHj02OMjie6&#10;94yrr7wkzjj1mDjlpC/Gqad+Oc4469i4vuPF0bvfkzFqzNgYO/SNGD349STekDQAI2LE0DHxUt8B&#10;cUOGwWee+LU4/ti/ihOP+USc8I2Px6nH/0Ncftnp0b1Xlxgy5q0YNfqtBukmZrg7Y6Z8NPPSabMb&#10;ddq0NmNhrsJoRgTZbFaQL0+PPIjkQbT18WjNhANwj4q8CKGdzTCGjN6cK30hC09GR3RG5vQmouDl&#10;EMs19yGekBHRfKc7ewP0p+rL/CoisitN1+TupQlzYjhgJq/3Szz8QTvsDhcl9faRBPGFaUW3sKyE&#10;Rqn1uAGohTR2vypPY9koBPgpDIEqjKQ4bVhAynUfpTlfpOWpKJGn8x3JeVhkBC7gsHPmga78QT4i&#10;dGoGGwMBoKypENjmgnzQGMIvHgRIKZ9HAexZyJgktKs4ftyszFOnxluDx8WbQ0bFW8NG5XFkvD5o&#10;WB4Hx7ARw7KOjOEj/MOMk9JDjospY8fHhHFTY+SoaQ3SvvHGkBg1dEQMTzkB2CsvPheD33g5Sfl6&#10;9j00ho4eG28OHxljxmZYPm1S1slthmAG75ZebnbbH3syT0aD8WCUhIeMjw0oYDb3egOouUgPyIDh&#10;skNpxxlRGT2koCP6I1ff9U1WZI5USKPyYGUAkYzOtKUn5+i2CIuQvtOtfskbPpCXwWMU6g0lRE6M&#10;9Bs9evRvtcPtcGkuqcOfTQVcmGTZImSsH7fyNrwOghEwQVMMxflM+IiHHITsHKVQJiUBDXJRIoWx&#10;kvoHhgIExSKpdgjIArOo+kZYoRUCCi0RHJGaw1DFtjlL6x7hMA+BuOZlfn6jOH/B/Fi2cFmsnrsy&#10;ls5MoE+cFRNHZc6XOde4MYNi6JBXE/gjk7TpCQcNj5FJxHEjxsSEUeNjapJt1pQkyrQ5MXXyzAwb&#10;p8b4yRNjeHqxISNfjRHC1zeSqG8MjpFvvhVjhgyN8SNHx4QxE2LixMkxZdrUxkbPnATm/CTKosVL&#10;k3Rzk9QjG3MWWdi84r3lYuRF7jYkALm51EaF60JOXp/R0Qc9kW8RqLwYfZCF9s6RM9n6TCeI6khn&#10;CEQfjKdIhV4QEwnpC0F91gaJ9csgC3EZQ2/C2LnMtruzPpmG5rfbYXa4vFtJnf5sWshj0hJOQhIb&#10;F5RO0fINShLGUCJLCjDaUQalISNlUArryHMhK0uLgEUm29h24SpEFQp5bcjRvYhnDH25D0iQ1Nsz&#10;XkHj1YzJG0vaDy2eTZqv+3hmHsCzQ/fdc8fdMeDJ/jHs9SExO8mzaM6srNNi8ZwpsWT+9Jg1fVrM&#10;mjE9yZWeafKkmJ3f58yYFrOTOLNm2t7P8DC9z/QZSaSZmUfOmJhebGxMmzI+pmX4O3PK5Jidudfc&#10;7GNRetmlOY/F8xfEvLkLY9zYiTHwldeTEP4tgDtzPpekVzunYViAl7x4ZhsSh3o2BaB5FB6ecSEL&#10;ORxSIAn5kxuiIRJ9IZd3I3lDskBocrG7aHOK/pAV2RCVF0Q+R3rQtz4rd1fp3neG0L1SlMo1zd1u&#10;d+q2JXV/TpLx/2qH1+Hy/Uoq5n8kcYZThNyIwlkyFk0IJyQkcGSjZAShLN+FW6wt5VAyMFCW9hSO&#10;kEIoYGBJKZWFZiFtngAfsgGCULTCHePoHwE9kLW5Iofxl4adp3xewDybi1DMM6T2Z0dx2x23xiXX&#10;XBzndDg7zr3gnLjq6mvizts7R7fHekWfp56Ll15+PoYOfytDyRExZvzYmJr52PQ5M2PyzCkxbXbW&#10;mZOSbJOThDOSlHNizrSFMWPiwpg4PsPPscNjyPAh8fKrA6NvgvbJJ5+KBxLAHa/vGJdcdGVccP7F&#10;ceEFl8bVV10f93V+KF56cWBMGN/2todnqebeTLjyHnI3m0rIwJNbN2OCVM7zSmTEoFW04Ht5MQbH&#10;jjRZMVjCSJsfckkhLp3QGVkzhCrC6Yvu9OEcnfjMs9Kfc8gr+mjOMZNwQxIPH+w/nfUvtSRJ/p8k&#10;zT1ZNyMbULNohAzEQhYhEeXbQaNohAFuR+eRkHIk3UjHUstZavfSq2f68RYDELCWLDrlIhrS8gQM&#10;gHuRW9U/8LiX59SfV818Nh5rDsyHkvDA/pz/7p3RsmFNzF4wq0GSfgN4567R8cY74rJLr40OF10Y&#10;F3a4IM674Pwk5vlxXnqj8y/qEOdeeH4ez4sLOqSH6tD2APrC8y6KDuddFheec0Wcl5/POf/cbH9B&#10;XJgh4yVJjKtTPnfdfU8SoHuC9oUYO2ZcAn1Z+IdTduzYmfM7eDdSAWBv8Mj3GB4RA1kJtXl8363f&#10;OnkrpCEvxKnKyNEHIjFS/oI4GSEtL+VlB0ZOeG4Xm27cg2g8WeWCjirjWBs09FqE1wdMyOfk00n4&#10;7WmEe+QcDm+i/CglceCvVX81PdPU2k3jQYSfdj15NW+rUBrlsLC8H6taHpHiy3q6JhexAeBNGP9q&#10;DFIiHMDpG8FZWW2BoPJJAKj8BODKsjuy+MYAUC/vqjYn9GGOyGwM/Rvn4OJP0nt3cFu28evx5Q3Q&#10;T540uUFgm02AatNjyJBBWR2HfKcOHTo8hg0f0fhZC4M0e1aGlxmiC4GFvMbU/7sVoAV87YxrA8na&#10;/apDaMyYWBOgMzhIZv2MEvKRM7m45rxKVuW5yElU8fWvf72xy0nuCGhH2Li8KV3KjclZ/+6jO96N&#10;7PQtryZf4S2d2Bxyr2IDztpzHltyPh3SA/6f7fA5XH7Ukgr88wzxbAfvk9B75AA09Z4ngAs/kQ8Y&#10;gIcVFfqw0IBCqYgi5EE64aYQCKgo0maOXTvhLABRNIWz3EhfYZNQk/L1CWDaGpcFNqY2vgMvkNmw&#10;8HgCEc1FGwSx44bkzQ/rP8iyf/++hmewRiEZsJszAjE+ZTR4JwCvFxUQAumtS1vrJhtysU6fyZx8&#10;XUMY8mKQEEdIWBGGN4UQkSeVSwrBeT196UfIT0f6Mx49kjXjyoCKYNwjHEZYm1zkmWNPybken8v8&#10;yfhjs/+SSlr/X06g35JCXgsI9cKrcM5nCpe8Azyw+E6ZrCdyOAcMQkchj3wDuCiW5/AwmJdgPXm2&#10;8nr68JllB6jqz1FYBST6YOmBz5HVBkKeEGHNCbiFakJEQPTqlLBL3uR+bRkR87A9D2CMAE8p9APQ&#10;zZu3prHZ3DA8vjM8/oXXLVt8bvsHLrUX5pKJDR65lB0/czU3azYHJJOnMkDmIWy3VsaGp7JmhgX5&#10;EM6aGSnr8hkxVN/Jq7wUMhrHeiokJWs5Yb0QIWwnZ+G9xxTGca8jYrqXXD0isAFG9s3PeBmP9pec&#10;d2f7R3Ntf9QOk8Plgyhp0T6Siv10eo40jH0aSrMpoAAhZQIAcFEk0AMOENWmCyCwvKw6oAEKRevL&#10;/bXTiQwq8KhI637jIqD7WHSgYKkBynlH5DamvhBeqKgPwNLGOcAC5PIEfnWBCPUCsXdDnZeHyh2B&#10;95Zbbk0Cd2p8V+3wAmfHjtfntZsb5+SwvKydSp5WuKhWCGx3kecFcGuxBkQzP4RoNirWzDC4Rp48&#10;k7bu89m9iEcG1qsdmZF7GT9rJgeer+RiHCE0uSGtPsiN96IT91iX9nLp2t3msX12f8puaY5xyeHQ&#10;8kMs6aF+I5V5ewJonY0VrwRRirBNriIRFxLa/QIOAKdYYEdEgBC6CEXL2paFLxD4DmAFDP0UsJAO&#10;AAFOW58BTTv9F9kBHLh4QmAEQPdr76hvpAdw3wvEPInQFFh5cWThMS666OK49NLL0nPc9R1Sqrfc&#10;clOS9cKG5xKWWTfjY56qdQKrOZgP0vDmxnPdfK0V8BES6cjKXGqePrvPupxz1MZc3VdrIUvEJRf9&#10;WptxtdfGXNxnHGsjU+cZJP2Qkblrb8NELieyYVjbvdy+lOejOe6ft8PhcPmwSyr0qCTYPFZaiCbU&#10;kvsJSeRtAIRgPAPyARdAAAevRuEUDYQAjBDAA7zuRRzAQG5AYI2BGliBBMAQEhD1XWAEHG0Br4Cr&#10;PyAtD2JM8za+ewqc+vVZe22cY/WFgOatDyQ3rnPV3jlzcJS7WZ95mqO5aG/t5Z3MyzVzQAAkFG6K&#10;BBgg9+vLPWVcGBBzMC7i+K5f7ckXubWzHv3po+bhPv24h1y00dZcXNOfcNw1LxvUoxnG1CMDeWHe&#10;uzznfMWcOXP+bTsEDpcfV0mF/GmS7+4E6TqksWlRu2V2vLxvCGSUCuSABwgABxwscgGI1QUiQAYi&#10;4AB0oHIPEPmuD+TRByIJY4Ee4Xgn/WmLAMZ31FZ/BUD9yVV9RjBH11WfzUUfSGssYG+bV9uxxjYf&#10;FQErdLYG60Isa2Q4jOuzNuaKzOapL2DnXRkfa9WfqEF+aBOG3PTlPFkiJMK41zgMlDUY2+eSrfkX&#10;qYxFbuRMHtaoTXlo4/LGIhbRi91f+arwP+e3ImX7SPb7qXa1Hy4/CSVTvJ9JQHwxCTgcUG2LV/iJ&#10;hDZNgByo5UGUDJzA7Bzw+Aw0AAGUPA5gAAsgIQKAAhPwOY+cwi/fAVp+xrvaRABSgPcCAOutrTHN&#10;zzUgA1TgBUrV9QJ3EUT/xjSeUFIbYbQcCCF5AvMt4DtnTYhivmVQ3O9e55DK+ny3dkSSXyIfA0UG&#10;5idq8KxMNKE/BsY4+jBHn/XBALjHd22siezI1Pg8m7UgoWo8XhYhGSvXhZXePmEwbRx5pGJuqaup&#10;ua7Dvyj4SS7jx4//nQR2xyTQXIqWE8gNFCGLxNwOH+JROIKw3IBAyYCjuhdRynsgnuozULkO4MAH&#10;5PqwGeL1KRsaNjcAEels3ZuDXUZjIIA+XK+cCaj1rV9H53gZJNUGsBFaO23swiK1vvSpLTIgk+9A&#10;b+76MU99Arm+jG3OzmuPlHZb/U0bD8ltytiF9dgG6ewgihzci+DaI1ONgfjG1p/xyMmRsbBG553T&#10;Xh/mUaSzFoSTIggrpQgeEeg/17Q+7++S432sXb2Hy096SdL8twRDxyTRHNaUxQZ+SboHygjI6lM+&#10;Kw/UAAJAgAvgQAUojkDEA2mDmECkDe8ExPqyE3nUUUc1ftHuwbxdSKESQBkTqPRX3ox3BVpEKKAC&#10;qH716bzKSCBDba0DK+/tUQGvoC/3IikimhPgmnfNVz/Gdq/+tK+1IaWNHHP3DE/1rFP/wj0Gq+au&#10;bd1DVvot0iGk7+bjs3Xy4o7OW1M9VkF43pRnM4bIxOMTxiT7b01Dc0u2/9+Zrx/esfxpLGkx/1uC&#10;9cYEylLWGpjq8YMjZSMNsNiEEcKx0gVioOENhUfAgxiuFzEAGMh5R88GeQ0kqS17XsMYPAbPh1T6&#10;1icgu1+th//Gc17fch/jCQH1rU9eGnnqAbzQzIva5grM2qvIZhwGAqmRERm0c0SUyvmMyQPx1ubu&#10;cQQP6xEI72PeQvWSiSPi6dP9zjkavwyXc8J9R2smV6SzVjkjI8ggIZ3+tc05H0iiDsq1f7ZdfYfL&#10;T3tJAPyvVPxDqdwVchBvTXjnkwdkbYWBvAjg8FQsNYDxSJJ7YLZ54TxQ+45w2tjQ8Rm4hJtySCQG&#10;bnkSkngQDsh1HgCNpR/b6/pBRtccawybDvXX1ZAaOYBeaCYEBFxrYQgQ1xz0pSIcErumVm6FaMjB&#10;gCC4cwiNcLy/z85bO8PhYbzNEJ6SgdEeUctj+qzPmgOyef5mfTZrrI98GL3adSZz/XphIMfan/Me&#10;n/d3SFn+3+0qO1z+JZUEzdfSA05Jb7QfiGxT189JJPUI4v1IQAIewOFpWHeA420cC9TAXATiSZBO&#10;KIWgyIV43rgAXO20ES7qHzkAVR9FYOGk+xDQNWBHNj+/kX/xfvqxccRr2DhiNOqNEISyLn0iaJ3T&#10;lzn5rH/rMAYvxTMzRuYl1+P9rcd8/FSKQWIArEF73g2RtNGHOTpHLrybsN0jCeMJHb2FU+9VkrFd&#10;Sw/P2wk6L8e/MI3aT+c/EHK4/OBlzJgxf5CAOT1DuV5pZRcAkU2Qssb1sJYn4eUAUpjkgTVQ2qkD&#10;MiQCbKREQm0BHFHdwwMAOu/hO6BpD5xAiXz6QQR5qPAOIXw3jmvAbafU2y2esfEervMU3rSRe5lP&#10;Ecz9iGlsZERA151DDufNQ988mrnzWMZ23jx5ZYbAZ+tBIoQzX2vRzvUyDubK04oUGA5zRtj6s4vk&#10;KU9EwPbHCPtzHWNzftfkWg4/BP/XVrxqlKD5bxnW3ZHAaUUe3kk+I4QDGHmgkKjCTWGYcAzQAJTn&#10;K6uPwI5AXeAHUrmadkCqDU9U35G32gK6a0CuT6So/FOOhyBI6155nd1ABsN9+kFKtbywsXgr/WiD&#10;NMiHpPpAYGQyR2NqV4QX6vruvPsYFfciMcLykiqyIbjP5mqzh9FqNmB+mdHuUfdn2/HZ9wXZ72EP&#10;96+9ZAT0swnUv0nS3JjAmw14QiQv8NZGjMK7AJbwEXCRsB7+ArbvvA5g8giAzQMANiJ5GwOIEUg4&#10;qA9Ady/SAzawO488Ragir/4RTzukQgIEAXhGAGm1dy/PpyIZciGift2L8K757pp5Gldb14xnHZXP&#10;aWfedoAZFkdrNnfj+YlP/ZkOhZezYcLr6SfvWZvzey7ncN6gQYMOE+5w+e6SYPtvCajLs76SQF6N&#10;EIDleZYNAYUl90CcJZcHAS8yCUXrAbfQ0b2ApwI8j+kakAMs0vBQvAoiqQiKJAgG4M4hhnuRGfB5&#10;W6Eq4OvbPaoxEcc1Y2tb4aFxHZGKd9UfUrmuH2OaB8/Ge+lLeyEowjMgwm1zNncbRiKBkokIwaMT&#10;OTOjlXM9kPOcknK5O8f+XLb9xXYRHy6Hy3uXzEV+JYHziQTvbVmnpNXfzpMJ7QBMzqLYEkdCP9C1&#10;KYMkAC/8AlYbLb4LT4Ee4JFQBVCEKALxVAiHbNr6jkjIjRiIor3rCCt8QxDXEI/HQlYeyn0I5jyi&#10;l6czF0e5FtIhc4Wv+kdqBsS8VcTTzlx5e2E4j6Ygm8ck1u61OGvLtSy+4447+uU4ZyeRD/8K/HD5&#10;4UuS6T8lOI9IED6Q4d8SgAZEmy92QVl9OY1q9453tPHh7RKEAm4ekcfgEW3b+6WBXVPeBeCRg5fi&#10;rZCrvKMjMlcoytsgnmuIiaCI6YhQwmD3+OzIi9VmEHLpAxkrRzUvBJOrCWcRTVvPPHl6O6bI1Wxo&#10;Km/zeATxc32bsp9RSbbr8/4/zXz4F9pFd7gcLj96Sdx9JL3KX6RXOV/OkmHXsiThAcC2KeNBuTxQ&#10;KKoiojdWeAkhmA0angaReCdeERntGiIjUtqKF9ohBGL4jmTyPaRB1HrAXcTlMRGW5yovpb2qD/0j&#10;lrHqO2/sOpLJ5eyS1utt5ty8BnkuA4Ns5o/ASbJN6XVHZB+dUg6fS8Pw0/WP9B8uP51l4sSJv5ig&#10;/YsE3vlJoGcT/EvS8m+zaQGcPJ4QrLyFsEwBZt+Fp4jKa/oFgN1H+RXPVmEjIqkIIoREKF6Jt1KR&#10;rnYyXUNkVXtE5Gkr1EQu8yqCmRuDUL/iUJDMSwWIZ7NEaCl8Zliyz31pDBblWAOy3pLj/EN63o+2&#10;i+NwOVw+/DJ16tRfSqv/J+mZjkhCdEoSvJSEWZCAXyMM9FI2jwjInm15PxG4hW1VfBay1judHurL&#10;JbUXunrojCxCPxVpbW645rNrvJV2zrm33m7hsZAdsRTkV4xnLoyAPhkLD7aFsBmieta2Isk7N0nX&#10;N4l2ZpL/v2f4/P9rX/bhcrj8ZJXMe341vdHvZ373t5lrXZiE9GuJQenF1snFevbseUAuZkPCrycQ&#10;sv4qGMIgC+LxRsjBW6o8k1rf1eaQEHmdQzL38V5ILCfjwZDLQ2zvSno3UuXN0kvvyvBxVhJschqL&#10;l9KzXdu1a9ezu3Xr9vGBAwf+l+To4R3Jw+Wns2R+9usZmn02c6PTMg87OUl5e3qTQRk6DkrgD80w&#10;c3V+35Pk3NW7d++9Ni2EnTY5hIg2c1SfkdazO7XO1zU7r8JK99uE0UeSfVeGnruz7z3pyRan9xp0&#10;ww03DMlQ+fW8fkN656MzV/3DNBC/mfnnr7RP+XA5XP5llsy/fjnJ8G+TdL+WxPxkp06dvnHjjTd+&#10;JcPWM9L7PJ0EfbZjx44DrrrqqgHXXnvtgOuvv35AXm8cr7766sbxlltuGZDtBmjn+3XXXTfgtttu&#10;G5B9PZOh4rNJuOtvuummr+Z9X0tyfT093MezzS+nJ/vl559//vCfTzhcDpfmkuHdz2X9eTU90s+f&#10;dtppB1Xn3u18hq6Ne6q2d3e4HC6Hy+FyuBwuh8vhcrgcLofLv/Tyb/7N/x/XUXG19ZV0ZAAAAABJ&#10;RU5ErkJggg=="/>
  <p:tag name="ISPRING_PRESENTERDATA_0" val="cHDFgmsgU8WCYXdvbWlyIEtBSlNaQ1pBSw==|RG93w7NkenR3byBXb2pzayBPYnJvbnkgVGVyeXRvcmlhbG5lag==|||ezY2NTg0RDA1LUJBMTYtNDJFRC1BRDBGLUQ0MDZFRTczQzVBQ30=||SVNQUklOR19QUkVTRU5URVJfUEhPVE9fMA==|MA==|||MjYxIDg3OCAwNDI="/>
  <p:tag name="ISPRING_PRESENTER_PHOTO_1" val="png|iVBORw0KGgoAAAANSUhEUgAAAjkAAAJYCAYAAACAQ/eSAAAABmJLR0QA/wD/AP+gvaeTAACAAElE&#10;QVR42uydd1hT5xfHv4GAgAwRRMSNOHDvvbXaulfdtVpXq9ZRtdplHbW1ztpqrVqto7Z11bq31r33&#10;VioKAjIFZAghOb8/YvJLSAKBe5Ob4Pk8z3kIufe+99w3733vue973nMA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xkrIpFaAYRi7RQ7AFUDh15/doO5T3F9vdwLgYkY5CgCvXn9+9fr/jNd/U15/lyn1xTIM&#10;Y3+wkcMwjC7eACoBKA/AD4AnAC+oDRfP1+L2WlyRs5GTH0wZOekA0gCkvpbk1/ISQCKAeABPAYQA&#10;iJS6EhmGsQ3YyGGYNwM51EZLcQD+rz9XhtqgqQigKABfmDfyYhQXFxc4OTlBLpfD1dVV+33hwoUh&#10;kxnvalJTU0FEAICMjAxkZmZCqVQiLS1NyLUqACQAiAMQBuAugIcAogDEvP4bDbUhxTBMAYaNHIYp&#10;eFQC0BRAOQABr6XEaykGtcGTIz4+PqhYsSLKlCmDYsWKwdPTE+7u7vD09ISbmxvc3Nzg7u4ONzc3&#10;ODk5wc3NTXQjJyMjAxkZGUhLS0NaWhpSU1ORlpaG5ORkpKamIikpCS9evMDTp0/x9OlThIWFmVM3&#10;BLXxEw0gAsBzAM9efz4H4A7URhLDMAUANnIYxj5xhtqIKQe1UdMcQB0AZZDDaIynpyf8/f1RvHhx&#10;FC9eHMWKFUO1atUQFBSEcuXKwcvLC97e3ihUqJDU15dnVCoVEhISkJiYiGfPnuG///7D7du3ERUV&#10;hdjYWERHRyM6OhpxcXE5FZMFIBzAPQAnXv8NBfAE6qkzhmHsCDZyGMY+KA2gI/5v0NSH2rHXKMWL&#10;F0eTJk1QsWJFlCpVClWqVEH9+vVRtGhRqa9DclJSUnDr1i1cv34dkZGR+O+//3Dp0iWEhITkdugN&#10;AGegNnxOArgp9bUwDJMzbOQwjO3hB6Daa3kH6hGaEtl3ksvlCAgIQGBgIAIDA9GoUSM0bNgQZcuW&#10;hbe3t9TXYHe8fPkSkZGRuHTpEi5cuIAHDx5op8IyMoy67yQCuA1gP4CrUBs/T6W+DoZh/g8bOQwj&#10;PR4AekJtzHSG2hHYgOLFi6Nt27aoUaMGateujVatWsHNzU1q3Qs8CoUCly9fxpkzZ/Dw4UMcO3YM&#10;//33n6ndowH8A/Uozz/glV4MIyls5DCM9fEDUA9q5+DeAIKQberJx8cHVapUQfXq1fHWW2+hUaNG&#10;KFWqlNR6M6+Ji4vDjRs3sG/fPty8eRN3795FVFSU1on6NQT1yM5+AEcAXIPav4dhGCvBRg7DWIfm&#10;AN4C0AVA3ewbPTw80KlTJzRs2BDt2rVDrVq1pNaXySPh4eHYvXs3rl27hl27diEmJsbYbqFQj/Ac&#10;A3AQvJKLYSwKGzkMYxlKQT1a0xtqh2E/3Y3+/v6oXr06WrdujXfeeQc1a9aEXJ7rym7GTiAihISE&#10;4ODBgzh8+DBu3ryJp0+fZh/peQngXwDboF6+/h8AldS6M0xBgo0chhGPIADvQu1f00B3g6OjI+rX&#10;r4/OnTujQ4cOaNSokdS6MlYmJCQEO3fuxPHjx3Ho0CEoFAaDOE8AbIR6euuc1PoyTEGAjRyGyT+O&#10;UBsz7wNoBXUEYQcAkMlkKFGiBHr27InOnTujXr168PPzE3AqpiCRnJyM69ev48iRI9i6dSsePHiQ&#10;fZTnCYCLANYCOAV1SguGYfIIGzkMk3eqAhgMYBDUwfe0lCtXDgMGDEDPnj3RoEGDfBXOvHmEhITg&#10;77//xubNm3H16tXsmxMB/A5gB9S+PAzDmAkbOQyTOzIAVQCMhDpuTeXX38HBwQGNGjXCoEGD0K5d&#10;O1SuXNlkCgOGyQ0iQmRkJI4dO4atW7fi0KFD2WP0hEEdiXkFgEtQR2hmGMYE3BszjGk8oB6xGYZs&#10;Pja1atVC37598f7776NkyZJS68kUUJKSkvDnn39i69atOHHiBJRKpe7mxwB+A7Aa6vg8DMNkg40c&#10;htHHBUAnACOg9rPRRtsLDg7GRx99hHbt2qFq1apS68m8YYSHh+P48eNYs2YNTp8+DZVKuxArC+pR&#10;nXUAtkA9vcUwDNjIYRhAHYivIdTRhofidQoFBwcHVK9eHe3atcPgwYNRt25dAadgGPF48uQJNmzY&#10;gCNHjuDcuXPIytLOWqUDWAN1DJ6jr/9nmDcWNnKYNxkXqIPzjYfayCkEAC4uLujUqRNGjRqFpk2b&#10;wsPDQ2o9bZb09HRkZGQgPT0daWlpUCqV2r9EhKioqFzL8PX1hbOzM2QyGdzd3bV/CxUqhEKFCsHN&#10;zY39nEyQlZWF8+fPY/PmzdiwYQOSk5M1mwjAdQDroR7hSZJaV4aRAu45mDcNGdT+NW8BmAjAFwCc&#10;nJzQpEkTdOzYEaNGjYKvr6/UeloVpVKJuLg4JCYmIiYmBi9evEBiYiISExPx4sULvHz5EgkJCYiM&#10;jMTz588RGxtrLI2BxfDz84Ovry/8/f0REBAAHx8feHl5wcvLC97e3vD09ISPjw+KFSuGIkWKwM/P&#10;D05OTsJPbEe8evUK69evx+7du3HixAmkpKRoNwH4BcAeqLOnc5Rl5o2BjRzmTUEGdWqFiVD73LgA&#10;gLOzM/r374/hw4ejadOmBTrqMBEhKSkJUVFRCAkJwaVLl/DkyRNER0cjPj4e0dHRSExM1H042h0u&#10;Li5aI0djGJUqVQr16tVD9erV4efnh2LFihX4kaGbN29i48aNWL16NZKStIM4KgCnASwFsBts7DBv&#10;AAX7TmcYoBiArgCGQ50QE46OjqhRowZ69+6NYcOGFbjVUbGxsXj69CmePn2K8PBwRERE4O7du7h4&#10;8SLi4uKkVk9yPD09UatWLdStWxclS5ZE6dKlUbp0aZQvXx7FixeHo6Oj1CqKRlpaGn799Vf8888/&#10;OH36tG6U5ccAfoR6dOe/fJ+AYWwcNnKYgoon1L42QwFUANTGTYMGDTBjxgy0bNkShQsXllpHwWRk&#10;ZODx48c4efIkzp49i9DQUDx9+hQRERHZlxszOSCTyeDv749SpUohKCgItWvXRvv27VGxYsUC4ZOl&#10;VCpx7tw5LF26FDt37tQ1dmIB/AlgIYBwqfVkGLFhI4cpaNSA2rgZjNdTUn5+fujRowemTZuGwMBA&#10;qfXLN8+fP8fDhw9x69YtHD16FJcvX0ZERITuUmLGAhQvXhzVq1fH22+/jRo1aqBKlSooVaqU3Y74&#10;xMbGYsWKFVi3bh1CQ0M1XxOAvQAWQR1s0DrOVgzDMIxZlAewCkAy1B00eXt70/Tp0ykkJITskeTk&#10;ZDp16hRNnz6d2rdvTyVLliSZTEaa62ORRnx9falZs2b00Ucf0f79+yk2NlbqppIvoqOjadmyZVSq&#10;VCnd61NAnRW9idQ3NMMwDKN2Jv4H6oBoBIBq1qxJq1atovT0dKmfI2ajVCopJCSE/v77bxo7diyV&#10;L1+eHB0dJX+gs5gnAQEB1K9fP/rjjz/o9u3bpFAopG5SZqNQKOjAgQPUvHlzksvlutd1FkBvAAXX&#10;G59hGMZGqQJ1dNd0vO6US5UqRb/++islJiZK/dwwi6ysLLp69SrNnDmTWrZsSUWKFJH8Yc0iXAoX&#10;LkwNGzakjz/+mE6ePGk3xnZ6ejrt3buXatWqpTtiqAJwCEB7qW94hmGYN4HaAHZC3fmSTCajevXq&#10;0a5du0ilUkn9nMgRpVJJt2/fpt9++41atWpFhQsXlvyBzGJ5kcvlVLduXVq0aBFdunSJXr16JXVT&#10;zBGVSkXXrl2j9u3bU6FChXSv5SKAjgDs0xmJYRjGhvEDsBY6Pjdly5alrVu3UkpKitTPhRwfGI8f&#10;P6Y5c+ZQy5Ytyd3dXfKHLot0UqhQIapbty5NnjyZrly5QkqlUuomapLMzEw6efIkNWjQQHdkJxPq&#10;l4yaEvYFDMMwBYayAFZC7RBpFyM3ycnJdOjQIfr444+pePHikj9YWWxXvLy8qG/fvvTPP/9QdHS0&#10;1E3XKJqRnXbt2pGzs7Ou/rsB1JeiU2AYhrF3vADMBhCB151q1apVae3atTY7crNjxw768MMPqVq1&#10;arwKiiVPIpPJqHTp0jRkyBBauXIlZWZmSt2cDcjIyKDdu3dT27ZtdXVPAvArgFLW7R4YhmHsEzeo&#10;oxPH4HVHWqZMGfrhhx9sruNXKBR0/vx5mjhxIo/YsIgqXl5e1K9fPzp69KjNGfVZWVn0zz//UM2a&#10;NXWN+VQA3wDwtlI/wTAMY3d0hTq3ThYAcnNzo2+++YYiIyOl7tf1CA8Ppy+//JJatGiRffiehUVU&#10;cXR0pFq1atGkSZPoypUrUjd9PRITE2n16tXZ4+zcBTDOGp0FwzCMvVAN6vn9LADk4uJCw4YNo7Cw&#10;MKn7cb0O/e+//6bWrVtz/BoWyaR27dq0cuVKioiIkPqW0JKSkkLTp0+nokWL6up6DUBrS3YaDMMw&#10;to4L1GHktVNTHTt2pKNHj9qMU/G1a9do/PjxVKlSJckfcCwsGilZsiQNGTKE9u/fL/UtouX27ds0&#10;bNgw3SmsdAC/AShYGXAZhmFywQFAf6gzIRMAqly5Mm3evNkmjJvk5GT6+++/qUmTJjxqw2LzUrly&#10;ZVq5ciXFxMRIfesQEdHFixepcePGusZOMoBJUPvbMQzDFGiqAziK1x104cKF6dtvv6WsrCyp+2YK&#10;CwujadOmcZA+FrsUBwcHev/99+n69etS30pERLRt2zby8/PT1fEBOHIywzAFFE8AU6AOJkaOjo70&#10;1ltvSe53o1Kp6PTp0zRgwABycnKS/EHFwiJUZDIZtWrVivbt20cZGRmS3l/Jyck0cuTI7A76vwDw&#10;F69rYRiGkZbWAMLxupMrXbo0HT16VNLOl4ho3bp11KhRI8kfSiwslpJy5crRwoULJc+fdffuXWrY&#10;sKGubqkAhonQtzAMw0iGN4Cf8DpasbOzM02dOpWSkpIk62yTk5Pp119/peDgYMkfQCws1hI/Pz/6&#10;7rvvKCoqSrJ7Lysri5YuXUo+Pj66uv0DIFBgP8MwDGN1ugGIwuvOrGXLlnTr1i3JOtj09HSaPXs2&#10;+fr6Sv7AYWGRSpycnGjixImSxp6KjY2lgQMH6uqVCXVsHU78yTCMzVMKwFa8zhLu4+NDv/zyi2SO&#10;xTExMTRu3Ljsb48sLG+0uLq6Ur9+/ejOnTuSGTuHDx+m8uXLa3RSAbgEoFZ+Ox6GYRhLozd60759&#10;e/rvv/8k6UCTk5Pp008/5ZVSLCw5iEwmo2HDhlFoaKgk92lcXBx9+OGHujolA5ian86HYRjGUngD&#10;2ITXEYu9vLxo48aNpFAorN5pxsfH07hx48jb21vyBwgLi72Is7Mz9evXjx48eCCJsXPkyBGqWLGi&#10;rk5HAQTntSNiGIYRm8YAwvC6c2rdurUky8IzMzNpwYIF5OXlJfkDg4XFXsXR0ZGmTZtGsbGxVr+H&#10;09LSaMiQIbr6pAHol5fOiGEYRiycobNyytXVlVauXGn10ZuMjAz64YcfKCAgQPIHBAtLQREPDw+a&#10;Nm0axcfHW/V+ViqVdOzYMSpWrJhGFyWAg+Ds5gzDWJHKAC7jdYdYt25dunnzplU7QyKivXv3UmBg&#10;oOQPBBaWgioeHh60Zs0ayszMtOq9HRkZSb169dLV5SmAt8zpnBiGYfKLDMBoqJ0DSS6X0xdffEFp&#10;aWlW7QDPnTtHjRs3lvwBwMLypkhQUBBt27bNqqskVSoVrVq1iooUKaLRIwvAPACuuXVUDMMweaUk&#10;gLV43ekFBwfTyZMnrWrc3Lhxg0aOHCl5h8/C8qZKhw4d6N9//7WqsfP48WNq1aqVbsLPYwBqgmEY&#10;RiRqA3iE1x3doEGDrJrxWBPIj52KWVikFxcXFxo2bJhV/XVevnxJM2fOJAcHB40e0QDeBcMwjACc&#10;oY5Emg6AvL29acmSJaRSqazSsWVmZtKWLVvY74aFxQbFx8eHlixZQsnJyVYzdrZv305BQUG6eswH&#10;4AOGYZg84gZgA153JuXKlaPz589brTN78uQJ9erVS/fNjYWFxQalfv36dOXKFav1DY8fP6YWLVro&#10;6nAWQAAYhmHMpDaA63jdifTt25cSExOt0oG9ePGCFi5cSK6urpJ33iwsLObLxx9/TM+ePbNKP5Ge&#10;nk5ffPEFOTs7a87/DEB3MEw2ZFIrwNgc3QCsAeDr5OSEefPmYfz48ZDL5RY/8blz5zBmzBjcuHED&#10;RCR1PTBWRCaTwc3NDQ4ODnrfy+VyuLqKt5hGoVDg1atX2v9VKhVSU1OlvvwCQ9myZfHtt99i4MCB&#10;Vjnf9u3bMWbMGMTExADAKwAzACyQuh4Y24GNHEaDC4DZACYBkAcGBuLPP/9Ew4YNLX7iiIgIfPrp&#10;p9i8eTOUSqXU9cCYYODAgahUqRKKFi2KQoUKwcXFBd7e6hhtxYoVg5OTEwDA3d0dMpkMMpkM7u7u&#10;ANRGjKurq9aIcXR0hJubm9SXpIfGACIipKWlISsrC2lpacjMzERGRgYiIyPx4sULREdH4/nz54iL&#10;i0NSUhJevHiBhIQExMbGIjY2FiqVSupLkZzmzZtjxYoVqF69usXPFRERgX79+uHMmTOar/6GOtRF&#10;nNT1wDCMbeAOYCN05tjDw8OtMux84MCB7DlrWGxUdu3aZZU2YY+8evWKwsPD6eLFi/TPP//QvHnz&#10;qH379uTv7y/57yaV+Pj40MqVK0mpVFq8/l+8eEEDBw7UPf9lAH6W6CwZhrEvagD4D1AH95swYYJV&#10;UjOEhYXRoEGDJO+IWcyX48ePW7xdFERiY2Np165dNGTIEKpcufIb50zfrFkzq0VEX7VqFbm4uGjO&#10;nQygs4X6TYZh7ICWUIdLJ7lcTkuWLKGMjAyLd0SnTp3iZeF2KJcvX7bKg6ogk5iYSMeOHaNx48bp&#10;5mcq8FK0aFFat26dVep4586d5OnpqTn3SwDvW6j/ZBjGRnEEMASvk2uWLFmS/v33X4t3PvHx8dSv&#10;X7837k22oAgbOeKiUqno/Pnz9P7775Ofn5/kv681pEmTJvTo0SOL121YWBhVq1ZN99zzoY77xTBM&#10;AUcGYBleB/hr0qQJ3blzx+Kdzs6dO6lWrVqSd7IsbOTYIo8fP6Zly5ZR+fLlJf+dLS0lS5akZcuW&#10;WTyoaHR0NA0YMEBzXhWAnQCKWKBPZRjGRvAG8Adedza9evWyeGj25ORk+uqrr3j0pgCINQO+valk&#10;ZGTQX3/9RVWrVtXN1VQgpV+/fhQVFWXR+lQoFDR16lTd/ucygLIW6V0ZhpEUHwCn8LqD+eCDDyye&#10;PfzevXvUpk2bAt9Zvyly//59i7YX5v+8ePGCNm7cWOB916pXr04HDx60aF2qVCpatGiR7nkfgRN8&#10;MkyBohqAO4DawXjp0qUWXdapUqnot99+03X+YykA8uDBA4s+jBhD0tLSaO7cuVS0aFHJf39LiaOj&#10;I82YMYPS09MtWpf79+/XTfKbCKCdBfpahmGsTH0AYQDIw8ODVq5cadG58Li4OPrwww/JyclJ8s6T&#10;hY2cgsLNmzepb9++krcBS4mjoyO9/fbbFndKPn78OAUEBGjOmwygrwX6XIZhrMTbABIAkJeXF50+&#10;fdqiHcjdu3epZs2akneYLGzkFFT++OMPKlWqlORtwVJSsmRJ2rdvn0XrMCwsTDeTeRaAsQD084kw&#10;DGPz9AOgBECBgYEWX0G1fft2cnNzk7yTZLGcPHnyxKJtiDGP2NhY6tq1q+TtwZIyb948iwYlTUxM&#10;pGbNmmnOpwLwvcj9L8MwFmQUgAwAFBQURJGRkRbrLDIyMmjixImSd4oslhdLtiMmbygUCvruu+90&#10;s3AXOHnnnXcsuvozPT2dOnTooHvOheBYOgxj08gATMbrm7Zx48YWXaIZERFBjRs3lrwzZGEj503l&#10;5MmT5OHhIXnbsJSUL1+eLly4YLH6UygU1K9fP91zbgJPXTGMTSID8CVeT1E1b96cYmNjLdY5XL16&#10;lUqWLCl5J8jCRs6bzp07d6hChQqStw9LiYuLC/3zzz8WWxGamppKI0eO1D3n7wDcxOuaGYYRihzA&#10;Iry+Sbt27UrJyckW61R/+eUXDu73Bsrz588t1qYYYURFRRVop3+ZTEajR4+26MrQyZMn657zyOt+&#10;lWEYiXGAOi+LClDPY1sq3kRGRgZNnz6dDZw3VCxpODPCiY2Npdq1a0veTiwp7777rsVGqBUKBU2f&#10;Pl33fH8B8BCpn2YYJp8sxuubctiwYRZbkZCamlrgV3SwsJFj78THxxfoER0AVKtWLYuu9FuyZIlu&#10;lPaj4BEdhpEEB6gNHJVMJqOPPvrIYgZOSEiIblwJljdU2MixD+Li4gp8MtxixYrRgQMHLFJ/SqWS&#10;Vq5cqWvo7AbgJU63zTCMuVhlBOf8+fPk6+sreafGIr2wkWM/hIaG6qYwKJDi4OBAf/zxh8XqcMaM&#10;GTyiwzASoB3BAWDREZzNmzeTq6ur5J0Zi21IVlaWxR4ojPhcvHiRXFxcJG83lhS5XE5fffWVRVZe&#10;8YgOw0jDfLy+wXv06GExA2fZsmWcPZxFTxj7Y/78+ZK3G2vImDFjLLbgItuIzhGow3UwDCMyMgAz&#10;8DoOzocffmgRA0elUtGkSZMk77RYbE8Y+0OpVGYPdldg5e2336aUlBSL1OHKlSt1z7UJHEeHYUTn&#10;E7y+yXr37m2Rt5bExER6//33Je+sWGxTGPskOTmZypcvL3n7sYY0atSInj17ZpF6nD59um4ajbXg&#10;FBAMIxrDASgAUK9evSxi4CQnJ9M777zDU1QsRsXFxcXSz2LGguzcuVPyNmQtCQ4OtsgSc4VCQbNm&#10;zdI91xKwMzLDCOZdvL6p2rZta5EVLuHh4dSmTRvJOycW25WAgABrPIsZC/ImjdKWK1eOrl+/bpF6&#10;HDVqlG5A1G/Bua4YJt+0BZAKgGrWrElxcXGi37BRUVEFPkoqCxs5jDoictGiRSVvS9aSEiVK0OXL&#10;l0Wvx9TUVOrfv7/mPCoAY8HOyAyTZ+oCSAZA1apVo7CwMNFv1ocPH7KBw8JGzhtEtumWAi9Fixal&#10;06dPi16P6enp9M4772jOkwHg/Xz39AzzBlIaQBgA8vf3p9DQUNFv0sjIyAKduZiFjRzGkJSUFAoI&#10;CJC8PVlTfHx86NSpU6LXZXx8PLVo0UJznmQArfLb4TPMm0QAgGcAqHjx4nT79m3Rb84rV65Q6dKl&#10;Je98WOxH6tSpY41nMGMFfv75Z8nbk7XF2dmZdu7cKXpdJiYm6qbQSALQOl+9PsO8IThDHT6cnJ2d&#10;LfL2ERkZyQYOS56lXr161nj+Mlbg2bNnVKpUKcnblLXFw8PDIn3qo0ePKDAwUHOexwD889X7MxaB&#10;vcJtBxcAvwNoK5fLsWHDBjRv3lzUE1y9ehWNGjVCeHi41NfKMIxElCxZEqNGjZJaDavz8uVLtGvX&#10;Drt27RK13KCgIGzduhXe3t4AUB7qF9UiUl8vw9gaXwPIAkDffPMNqVQqUd82eASHRYjwSE7B4vnz&#10;5ySXyyVvV1KIpUZ0tm/fTm5ubprzbAPgmPfHAMMUTMbjdcLNcePGiX7zsQ8Oi1Bp0aKFNZ69jBUZ&#10;PXq05O1KKrGUj86aNWt0Y+isy+uDgGEKIk0BxAOgdu3aiR7NOCEhQXe+mIUlX9KlSxdrPXsZK7Fl&#10;yxbJ25WU4unpSVevXhW9Xj/++GPNORTgpeXMG05VqD3yqVatWhQZGSnqzfb48WOqVKmS5J0Ji/0L&#10;GzkFj7i4uDf+Bahw4cJ09uxZUetVoVBQly5dNOdQAeiRl4cCIy7seCwdxaAezvQsWbIk/vrrL5Qo&#10;UUK0wl+8eIFBgwbh4cOHUl8nwzA2iI+PD1q2bCm1GpKSmpqK9957D7du3RKtTLlcjnXr1qFx48aA&#10;OhLySgDBUl8rw1gTBwB78PpN4uDBg6K+ScTGxlLz5s0lf0tiKTjSvXt3K44xMNbi+PHjkrctW5AS&#10;JUrQw4cPRa3bJ0+ekJ+fn+YcD8ArriSBR3KkYSKAzgCwYMECvPXWW6IVnJWVhREjRuD06dNSXyNT&#10;gChWrJjUKjAWoGHDhnBzc5NaDcmJiorCgAEDEBERIVqZZcuWxZYtW+Di4gIAlQAsl/o630Q4Tbz1&#10;6QvgOwD4+OOP8dFHH4lWcFpaGkaPHo2dO3dKfY1MAcPBwbbfh+Lj43Hr1i1kZGRAoVAAUMdFMYVM&#10;JoO7uzucnZ1RuHBheHh4wNvbG97e3nB3d5f6cqyGm5sbOnXqhG3btkmtiuRcuXIF3bp1w6FDh+Dj&#10;4yNKma1atcIvv/yCoUOHAsBAqIMFfiX1tTKMpSiL1yupmjZtSrGxsaIOj3766ae6yxdZWESTUaNG&#10;WXMWJc/s3r1b0PU5OTmRn58fVa5cmdq0aUP9+vWjadOm0dq1ay2SHNeWmD9/vuTty5akZ8+elJKS&#10;Ilr9KhQKGjx4sKZ8BYD2YJgCSFEAFwB1Ztzo6GjRbiKlUkmLFy+WvHNgKbhi60aOJX1LZDIZlS5d&#10;mkaNGkV79+6lxMREqS9XVPbs2SN5+7I1GTp0KCmVStHqWKFQUL169TTlx0MdGZlhChQ7AJCbmxsd&#10;PnxY1E7q999/f2Ojl7JYRz7++GNrP3vzhDUdaF1dXWnYsGF07do1qS9bFB4+fEienp6StzFbk2+/&#10;/VbUen727Bn5+vpqyr8LoDAYpoDwPl7fOIsXLxb1xjl37hy5urpK3iGwFGyZPHmyNZ+7eUaKVUJy&#10;uZwGDx5Md+/elfryBZGRkUG1a9eWvI3Zmsjlclq5cqWodX348GFydnbWnONHMEwBoCmAZED8gGph&#10;YWG6SxRZWNjIkehhOHPmTFIoFFJXQ77p2bOn5G3MFkUmk9Hp06dFreuvv/5a9xxDwVgU214yYf8U&#10;BvAHAI/g4GCsWrVKtIITExPRo0cPxMTESH2NDPNGk5WVhZkzZ6Jdu3Z2ez+WLVtWahVsEiJCv379&#10;cPv2bdHK/PLLL9GxY0fNvysAVJb6OgsybORYDkeo4yKUlcvl2LFjh6gRjfv06YOrV69KfY3MG4JM&#10;JpNaBZvn5MmTaNasGaKioqRWJc/Ur19fahVsloiICHTq1CnHkAR5QS6XY+vWrShdujQAuADYDMBJ&#10;6ussqLCRYzk+APCeg4MDFi1ahMqVxTHWiQiTJk3C0aNHpb4+5g3iTYodI4SQkBC0a9cOCQkJUquS&#10;J6pUqSK1CjZNeHg4+vbti9TUVFHK8/DwwKZNmyCXywGgFoAfoE4BwTB2QTm89sPp16+fqHP1K1eu&#10;lHyemuXNk5kzZ1rXSSSP2Fp6gvbt25NKpZK6WszmyZMnkteZPYjYoRS+++47TdkZALqAYewAbwAX&#10;AVBAQAC9fPlStBvizJkz5ObmJvmNrhGZTEYymUxyPVgsL2zk5F02btwodbWYTVJSkuT1ZQ8ik8lo&#10;9erVotW7SqWitm3basrn+DkWgKerxGc8gAYuLi5Yu3ataMP8sbGx6Nu3L9LS0qS+PgCA5vrYV4Nh&#10;jDN16lRtiglbx9PTU2oV7AIiwieffIIzZ86IUp5MJsP69evh5eUFqAPGLgKnWxIVNnLEpTWALwFg&#10;3Lhx6NChgyiFZmVlYeDAgaImjxNC06ZNcevWLTRo0AAqlUpqdRgr4OrqKrUKdsfz58+xfLn95GT0&#10;9/eXWgW74OXLl3jvvfcQFxcnSnmlSpXC8uXL4ejoCADdAXws9TUyjDH8ATwAQMHBwZSZmSnakObk&#10;yZMlH6bVyNChQyk9PZ2IiH799VfJ9WGxjixcuNDaMyh5whanqzR9gb1QpUoVyevLnuSdd96htLQ0&#10;Ueo+KyuLBgwYoCk7DUBNMIyN8QsA8vX1pRs3bojW8ezcuVPymxkAubu706ZNm/R000k6x1LAhY2c&#10;/MuDBw+krh6z0MmtxGKmzJgxQ7T6T05OpkqVKmnKPgHADYxgeLpKHHoBGA2oAz3VrCmOEX779m28&#10;//77Ul8b6tati7Nnz2LgwIF639+7d09q1RjG5rlx44bUKtg8lSpVQufOnVGhQgWpVckTs2fPxs6d&#10;O0Upy8PDAz/99BPc3NwAoCWAL6S+PoYBgLIAngCg1q1bi7ZcPCUlhYKDgyV/U3n33XcpLi7OqI5e&#10;Xl6S68diHVmyZIk1BhPyjS2P5EydOlXq6jELqUZyatasSTExMUREFBMTQ9OnT9eu2ixcuDAFBQVJ&#10;/hvmJMWLF6fbt2+L8hsolUqaNGmSpuwMqNMCMYxkyAD8BoBKlSol6rD0uHHjJL1xXVxcclw2fOHC&#10;Bck7FxbridiJCsXGlo2c1q1bS109ZiGVkWNsqf327dupb9++dOnSJSIi+vbbb8nFxUXy39KUtGnT&#10;RuurKJS0tDSqW7eupuzTALzAMBLRDYAKEDe7+F9//UWOjo6S3bDu7u60c+fOHHVcsGCB5B0LCxs5&#10;Gvbt2yd5HZkSe3E+lsrIya2vIVI75vbv31/y3zInmT59umgBIA8dOkSFChUiqJ8vM8EwEuAF4DEA&#10;6tChg2gdzaNHj8jDw0OyG7Vy5cp05syZXPV89913Je9UWNjI0bB7927J68iUlCxZUurqMYvq1atL&#10;Uj/z5s0zS79nz56Rs7Oz5L+nKXF2dqa///5btN/js88+05SdCaASGMbKLAJAfn5+dO/ePVEatUql&#10;ojZt2kh2k9aoUYPu37+fq54KhUJSQ4yFjZzs2LKRExAQIHX1mEVAQIAk9dO4cWOzdezXrx8BIFdX&#10;Vxo1ahS9/fbb5ODgIPlvrJEyZcpQQkKCKL9HamoqVatWTVP2QQCFwDBW4m28btQ//fSTKA1apVLR&#10;p59+KtnN2a1bN7PnlK9cuSJ5Z8JiXckePsDWsGUjp3Tp0lJXj1lIYSw4ODhQx44dzdbx0aNHVKdO&#10;HTp69Kj2u/nz50v+G+uKmHnLjh49Sq6urpqyebUVYxVkAG4CoLp164oW9O/ixYtUpEgRSW7KPn36&#10;UHx8vNm6fvPNN5J3JCzWlT/++EOUdm4pbNnIqVKlitTVkytpaWlWrxcPDw/au3cvJSYm5knXpKQk&#10;vf8zMzOpfPnykv/OGnFwcBDtpSArK4s++OADTdkpUKd+YBiLMgsAyeVyunnzpigNOT4+nsqUKSPJ&#10;zTh+/HhSKpV50rd169aSdyQsbOToYstGTtu2baWunlyJiIiwer107txZNP1XrFgh+e+sK87OzqI9&#10;H1JTU6lYsWKasncAcAJjNhwMMG+UBzAFAIYNG4YaNWqIUujs2bMRFhZm9YsZMWIEvvvuOzg45K0Z&#10;3L592+q6Moy9Uq9ePalVyJWkpCSrn/PJkyeilVWtWjWr658TmZmZGDt2rChlubm5Yfbs2ZpkyJ0A&#10;vCP19TEFlxMAKCgoiDIyMkSx0nfu3ElOTk5WfcuQyWQ0fPjwfM0bHz58WPK3JBbry9atW0V767YE&#10;tjySs23bNqmrJ1f27Nlj9XqRyWR0+vTpXHXLysqilJSUHPex1bhdc+bMEeX3ycrKoj59+mjKjQGn&#10;fDAbHskxnx4AmgHAkiVL4OzsLLjA58+fY/z48VAoFFa9kBEjRmDJkiWaN4M8cfToUavqytgGLi4u&#10;Uqtgt4g14mtJ7t+/b/VzEhG+/fZbZGZm5rifo6Mj/vnnnxz3efjwodX1N4fvvvsOFy5cEFyOo6Mj&#10;FixYoHnuFAPwqdTXxhQsPAE8A0CdOnUSxXNeqVTS+++/b/U3izZt2uQ79YRSqaRy5cpJ/nbEYn3Z&#10;vXu3KG+kluKff/6RvI6MSZUqVURbaWNJhgwZIkn9yGQymjp1aq519Ouvv+YYv6tJkyaS/9ampFat&#10;WqKl+/nyyy815SYDqA+GEYnpgDqPysOHD0VprHv37iU3Nzer3mz16tWjiIiIfOt8//59yTsMFjZy&#10;jPHHH39IXkfGxNazt2to3769ZHXk4OBAn3/+eY6GwPXr16lXr15Gt0VHR5NcLpf8t7ZGO4iNjaUa&#10;NWpoyt0KhhGBMgBSAdD8+fNFaahpaWlUokQJq95kXl5eFB4eLkjvX375RfLOgoWNHGPYopFTvHhx&#10;0fIZWZLExETJk2DKZDIaM2aMyREdpVJJLVu2NJof8Pr165L/1rmJXC43K9CqORw5ckSbwBRARzCM&#10;QP4G1JEsX7x4IUoj/eKLL6x6gzk7OxtNgpdXWrZsKXlnwSKN6AZfs0Vs0chZvXq11NViFteuXdPk&#10;SbK6FCtWTLs82sHBgf7880+tXkqlknbs2KEdPZ8zZw6NHj1auz01NZWIiNLT08nPz4+cnJwki9ps&#10;jrz99tui/F4qlYratm2rKfcaOHYOI4DmgPot46+//hKlgR4/ftzq01RiJI579uyZpElDWaSV48eP&#10;i9L+LYWtGTktW7YUzQ/D0mzdulWSOurTp49Wh/T0dIqKijJYtZqUlETTpk2j+vXr04ABA6h48eL0&#10;9OlTIiI6d+6cdr+7d+/S8+fPiYjozp075O7uLnkbMCY///yzKL/Z1atXydPTU1PuBDBMPrkK5C23&#10;Sk5kZWVRYGCgVW+q8uXLi9LZzpo1S/IOgoWNHFPYkpFTuXLlPEfxlRKpIph7eXlRWFiYWTqGhIRo&#10;kwL/9ttvFBYWRr///rvJ/W01YKmLiws9e/ZMlN9t7NixmnITAXiDMQovITfNBwDqyGQyLFiwQJQC&#10;f/nlFzx+/NhqF+Di4oKVK1dCLpcLKkepVGLTpk1W05th7JVy5cphz5498PLykloVs7l48aIk501K&#10;SsLIkSORmJiY674VKlTAli1b0K1bN1y5cgXr1q1D8eLFTe5fqJBt5rJ89eoVvvrqK1HK+uqrrzTt&#10;zAvAHKhTDjGMWXgCiAVAQ4YMEcXqvnPnDhUtWtSqbw2DBw8WRffLly9L/gbEIq2cPXtWlLZkKWxh&#10;JKd+/foUGxsrdVXkibS0NKsHI80uQUFBZgUFJFJPrfn7+1PdunVzHC0LDg42OE9AQAA5OztL3k4A&#10;0L59+0T5/ZYuXaopMxVAIzCMmYwH1EvGxRpa7Ny5s1VvImdnZ7pz544oun/22WeSdwos0srly5dF&#10;aUuWQkojx83Njb744gt69eqV1NWQZ06fPi1529L0V6NHj6ZHjx7lqG9oaCj5+vrSoEGDTO6TlJRk&#10;YMxonMDj4+Ot3hcbkwoVKuQaxdkckpOTqU6dOppy14NhzKAogCQANH78eFE6kqNHj1r9Jho1apQo&#10;umdmZpK3t7fknQILGzk5sX37dqvXiaOjI40cOZIeP34s9eXnm48++kjytqUrTk5ONGTIEIqLizOp&#10;c+fOnal///4mt3///fcG5UZFRWm3K5VKqlatmuTXKlZIkvXr1+uWy6M5TK4sBdROcWIMPSclJela&#10;2lYRNzc3unLlitk6ZmZmmty2Zs0ayTsDFunF1o0ca+auqly5Mo0bN86ujRsi9Yqm2rVrS962jImH&#10;hwd98cUXRqekZs2aRQEBAUYDmz5//py8vLwIUL+kPn36lGbMmGGw+OLQoUOSX6NYMwUqlUr3dzwK&#10;QHjOIabAUg6vG+APP/wgSkcyc+ZMq988Xbt2NVu/P/74w+T8sEqlopo1a0reGbBIKzKZLE9GsxRY&#10;0sgpWrQovfvuu7Rw4ULRArrZAidOnLD5sBA1a9ak+Ph4Pb0fPXpEAGjTpk1632sCBmqOnTFjRo7X&#10;36hRI8mvLy99dU4cO3ZM17eqNxgt7I2tzxoAH1SoUAH37t2Dk5OToMJiY2NRpkwZvHr1yqoX8dNP&#10;P2HcuHG57jd//nzMmjULUVFR8PT0NNh+5swZNG/e3Kq6M+Lw1ltvYf16caboZTIZfH19Ba/SsyRZ&#10;WVlITk5GcnIyXr58iaSkJKSkpGi/i4uLQ0JCApKSkvDy5UukpKRoj3VwcICvry88PDxQokQJ+Pv7&#10;w9vbGwEBAShZsiSKFy+er2S2ts7cuXPx5ZdfSq1GjjRs2BD//vsvXF1d9b6vXr066tWrp9fGv/rq&#10;K3zzzTfa/ytWrIgHDx6Y/O127NiB8PBwtG7dGosWLcKGDRskucbjx4+jdevWgspQKpXo168ftm/f&#10;DqgDBDYAoJTkghibJQhAJkQcxRk+fLhoFn+HDh2ofPnyue7n7OxMCQkJueq2ZcsWAkDdunUzuY8m&#10;LgWL/YlYb4hMwUSlUlGlSpUkb6e5ycSJE43qP2/ePHJycqLk5GTtdxMmTDA4/vbt22bVR2ZmpmT1&#10;UadOHVF+05MnT+qme+iZl4cf82awHgAFBwcbRN3MD//++y+5uLiIchO4uLhQREQEHT58WLcRG5Wm&#10;TZvmqtvx48e10TJXrVpldJ+bN2/afNI7FjZymPxx5swZyduoOVKjRg2jAQOvXbtGLi4utH79eu13&#10;iYmJ2kUSpUuXJn9/f/r888/NrhMpV5EuX75clN+1X79+mjJv5fUByBRsauD1iqqcomjmhW7duol2&#10;A8ycOVNbbm75o3Lz2NdNDurl5WXSx2DQoEGSd3AsbOQwlqFv376St1FzxdnZmcaMGUPr16/X5qtS&#10;KBTUpEkT6tChg951BQUFUalSpbSOxmlpaWbXiRT+kxqpUaOGKFGyL1++TIULF9aU2ytPT0GmQPMX&#10;Xjc0oTmeiIj27t0rWuMvUaKEXibj3OJaHD582KReKpWKxowZo923d+/eRq/37t27uY4Ysdi2sJHD&#10;mOLOnTvaFUj2JiVKlKALFy4QEdG0adPI3d1dOyV19+5dksvl5OPjQ1lZWXmul6lTp0p6bbNnzxb8&#10;26pUKnrvvfc0Zd4DYLuOdIzVqAMgC4AoSThfvHhBtWrVEq3hz5kzx+AcnTp1Mrqvt7c3/ffffyZ1&#10;27Nnj16QrDNnzhjdb/DgwZJ3Zixs5DCWYc6cOZK3T40EBATQ33//TcePH6dvvvmGqlSpkusxFStW&#10;pMePH9PZs2dJJpPRTz/9REREkydP1u6zY8eOPNfLW2+9JWldFC5cmEJDQwX/vrdv39bt54eZ/yhk&#10;Ciq/AmpfHDESWa5Zs0a0UZCiRYvqOdZpMBXjoVq1anqjPrqoVCqqWrWqdt9SpUqRUqk02O/s2bPs&#10;i1MAhI0cxhhpaWnk7+8vWbv86aef6OTJkzRx4kRydnam1q1b6+n35MkTvbhiMpmM2rRpQx07dtTr&#10;l5o0aUJxcXFUunRpbRkDBw7Ubq9Tp06eRuVTU1MlT28BgMaMGSPK76zjm3MtH89EpgBRDUC8TCaj&#10;tWvXCm5YqampFBQUJFqDX7hwoclzGTtP+/btTe7/119/6e27dOlSg30yMjJsIuQ5Cxs5jGX48ccf&#10;JW2Xun4nFy5coLfffptiYmL0dAwPD6ciRYoQAGrYsKH2xe3vv//WG4keNGgQffLJJwSA7ty5Q336&#10;9NE715w5c8w2dDSxd+RyuaRT9UWLFjV7RVhO3LhxQ/c6uuT1wcgUHJYB6lEcc5Zd58aCBQtEa+xe&#10;Xl6UlJRk8lyjR482OObdd981um9ycrJeZNPy5ctTdHS0wX47duzgUZwCImzkMNlRqVSivoSZI3K5&#10;nGrXrk1lypQhR0dH2r59u55OoaGhRvuiX3/9leRyOfXr10/ve90pKQDUvHlzAkAdO3akcuXK6Z3X&#10;2dlZb/WVBmPnS09Pp0OHDtHVq1fpzJkzNH78eMnu3ZxSVuTlt+7SpYumzLPgmHhvJGUBpAPiLN8L&#10;CwujsmXLitbQc8sgfunSJYNjhg4danTflStX6u1nbIQoNjaWAgIC8qwnOyjbprCRw2RHilGc4cOH&#10;51vfhQsXGhwfHR1NFSpUyPGcJUuWpJiYGEpKSjLqZ7lgwQKzRngGDBggyb3r6OhIly5dEvx7nz59&#10;WveltXN+HpKMfTMfUDu+mfJjyQvGksIJEc0KAlMoFAry8/PTO8ZYUk6VSkWBgYHafTw8PLTLMHWZ&#10;OHFinvRzcHCgcePGUatWrSR/oLOwkcPkTFJSkkF/YQ2pW7duvlY6adBNrKlh6NChOZ6zWbNmOZY5&#10;bdo0o7F3srNv3z7J7t9+/fqJstK3ffv2mjKP5u8xaf84SK2ARJQEMAAAPvvsM7i4uAgq7MWLF3rh&#10;xIXStGlTNGzYMMd95HI5+vbtq/edh4eHwX5Hjx7F48ePtf9/9dVXcHNz09tn3759WLFihVm6FS5c&#10;GCNHjkRUVBS++OILnDp1SrTrZhjGMkycOBExMTFWPWfRokXx3nvvCSrD39/f4LvatWtDJpPh7bff&#10;RnBwsMH2ixcvIi0tLccy7969CwBISkrCvXv3jO735MkTq9aXLjt27BClb509e7bmYxsA9SS7IMbq&#10;fAyA/Pz8clxybS5iB5Ey5hRsjNWrV+sdN3nyZL3tKpWKevbsqd0eGBhIz58/19snKSnJrHQRAKhz&#10;5850+fJl7RvGkiVLJB+xYOGRHCZnQkJCdAPEWU02bNhgln4qlYp27txJu3btMss38vHjx1SuXDmK&#10;ioqiR48eGXUT+PPPP00ev3PnTlq+fDkpFAqaPXs2ZWZmGt1PTPcDqe5hhUJB1apV05S5Lr8PTMa+&#10;cAEQDYA+/fRTwY3o0aNHVKxYMdEatpubm9HpJGNER0fr+cSMGzdOb/ulS5f0Uktkv/EzMjKod+/e&#10;Oerj4uJCffr0MWoM1q1bV/KHOQsbOYxpMjMzqUmTJpK0wZwytr969YqeP39Ojx8/ptu3b9OFCxfo&#10;119/pfLly1OFChVoxowZdOTIEUpOTqaHDx/S3bt39Y5/+fKl9vPOnTsNsqkHBgaaXLgRHR1N7du3&#10;py5dutCjR4+M7qNQKKh48eKS3sMymYyOHDkiuA1s3rxZU6YKQCUBz07GThgOqH1Knj17JrgBie2L&#10;k9t8cnZ059mz++TorvYqW7aswRvLihUrclxN1axZMzp9+rTRueHQ0FBeiWXDwkYOQ0T0008/SdYG&#10;c1rQkZqaSteuXaPdu3fTsmXL6NNPP6WRI0dS165dqXnz5lS9enUqVKgQBQcH06BBg6h+/fp09OhR&#10;k+VlXz4OgAYMGGAy9pm7uzvNmjXL6DaFQkGzZs2S/B4GxPHNUSgUVLp0aU2ZP+f7ycnYBU4A/gVA&#10;48ePF9yBJCcnU9GiRUVt1N9//32edGjcuLH22CFDhmi/z8rK0k5DOTs70549e/SOO336tMHbD/D/&#10;4FtXr17N8bxTpkyRvANgYSOHMc3jx4/J3d1dsjbo7OxM33//fb5fJl+8eEFz5syhBg0akIODA8lk&#10;MmrYsCEtXryYrl27ppdI+dmzZ3oLLDTSpk0bowFVa9WqZTQY6v3796ljx46S378acXV1pfPnzwtu&#10;C+vXr9eUmQBA3ymTKVA0A/DK0dGRDh48KLjhiBkXRyM5DfEaQ3e6qU+fPtrvL1++rPfA0x3FefDg&#10;gVE/nFKlStH69etzzcKekZEhyUoNFjZyGPNQKBTUokULydshoM43NXfu3Hxfy6tXr+jo0aM0ZcoU&#10;7RSSi4sLNWrUiD7//HO6efMmqVQqWrdundGQFt26dTMYxW7Tpg09fPhQ77utW7faZL8mRtyc6Oho&#10;3YjOo/P+6GTshZ0AqG3btoJTOCiVStEd08qXL5/noUnd4Fi6GXk1WcRdXFz0nI2joqK0Wcg1Urx4&#10;cVq6dKnZdfLHH39IfuOzsJHDmGbGjBmSt0FdOXXqlCjXlZaWRqGhobR48WLq1KkT+fv7k0wmI29v&#10;b+rXrx/5+voaPf+ECRP0yhkyZAitWrVK77unT59SQkICqVQqunr1Knl6ekpeb4A6bk5kZKTgups0&#10;aZKmzFCoZzWYAkZRAK8A0N9//y24wVjiQZ/dcdgcfv31V+3xjRo1IiKiyMhIKlWqFAGgzz//XLtv&#10;aGio3vSWTCajYcOGmXS+M0Xbtm0lv/FZ2MhhjLN7924qVKiQ5G1QV3bv3q3VT6VS0bZt2+iTTz4x&#10;qn9GRobRIH6PHj2ipk2bapNYJicnU2hoKO3bt4++/fZbqlGjhlEDoVq1alS7dm29aat58+bp9Y3G&#10;+OyzzySvN41kXzmbH0JCQnRHc1rm5yHK2DbTAbXXvZDgVETqoeDg4GDRG3L2NwtzOH78uPb4ihUr&#10;UlJSEm3ZsoUAUL169bQrDMLDw/VCupctW5aOHj2a55GjsLAwdji2A2Ej583kwYMH5ObmJnn7yy5e&#10;Xl40efJkGjNmjDayet26dY1ew9y5c+nYsWN63ymVSurWrRs5OTnRxYsXKSkpid555x06ffo0Xbhw&#10;gSZMmKDrXEsAyMnJyWQeqCNHjlC3bt1yrMudO3dKXm8aKVasmCjhTnr16qUpc2t+HqKM7eIF4CYA&#10;mjdvnuCGsmPHDos05OPHj+dZl9u3b2uP9/HxodDQUBo3bhzJZDKts/GVK1f03nJGjhypfRvKK9On&#10;T5f8hmdhI4cxJD4+Xi9Hna3LRx99ZHANV65cIV9fX4Pl39evXycPDw8CQA0aNKCGDRuSTCYjT09P&#10;cnV1NVp+cHCwyboKDQ0lX1/fHOtz06ZNkteRrnz55ZeC28jhw4c15aUDKG3uA5Sxfd7F67eJO3fu&#10;CG4olnDo8/X1pSdPnuRZl9DQUG0ZMpmMTpw4QZ6enjR06FBSqVR0+PBhbSCwIkWK0E8//ZTv6375&#10;8qW2o2GxbWEj580iOTnZZhyNzZX33ntP7xoSEhKoUaNGBEAvVphCoaC33nrLZDnr16+ngwcP6k3F&#10;A+oknfHx8dpybt68ScePH6eUlBTKyMggBwcHio2NNVqfKpWKWrZsaXAuNzc3OnfuHCkUCtq7dy+V&#10;LFnSavVVpEiRXBeF5EZmZqbWlQHAvLw8RBnb5jgA6tWrl+CYAzdv3iRnZ2fRG3DdunXz5QwdGRmp&#10;V87IkSOpUqVKFBYWRrNmzdIaJQEBAXT27FlB175161bJO0YWNnIYfZRKJfXv31/yNpdXKVq0KJ0/&#10;f57Cw8NpyJAheqNQn3zyCSUmJtK1a9do4MCBOZazd+9eIiJKTEykkSNH6m0bM2aMXl1ppra+/PJL&#10;8vPzoytXrhjUp0qlomXLlhldqZXdj2f//v1GQ3FYSjZt2iS4vcyZM0dT3nPwcvICQXGoIz3SmTNn&#10;BDeQESNGWKTx5jY/bIqkpCSDsqZPn07t2rXT/t+oUaN8T0/pUrNmTck7RhY2cpj/k5GRQUOGDJG8&#10;vVlavLy8qGnTplS/fn2D0eT58+fr1UezZs202xwcHGjRokV6MXGUSiV98cUX5OLiQjt37tR+HxER&#10;QZs2baIOHToYNXAcHByMvigOHz7cavXQuHFjwQmlX7x4oTvF9w4Yu2c2APL39xfcoURFRZGDg4NF&#10;Gq+xDOLmkJycbFCWjgc91a9fX5Qs65byQ2JhI4fJP2+CgZM9DEZqaipNnTpVO6LeokULvTqJj483&#10;SMkwaNAggxe9adOm0cKFC4lIPUKfm8O2xucxO0+ePCF/f3+r1IVMJqN9+/YJbjedO3fWlLkXBZyC&#10;noXcA0AvABg9Wnj8ox9++AEqlcoiigYGBopWlkKhAAA0bNgQe/fuFZxlXalUYuHChRa5boZh8k5a&#10;WhpGjBiBDRs2SK2KxSldujSKFy+u/d/NzQ3z58/H1q1bUaxYMZw6dQovXrzQbi9atCiWL1+uV8am&#10;TZtQoUIFdO/eXZuBvHjx4jh79iwA4MiRI5DL5Tnq4eHhAQ8PD4Pvy5Yti02bNuHw4cO4du0aihYt&#10;arG6ICIsXrxYcDkjR47UfHwL6tkOxk7pCoA8PDwMErzlB0tmpTUWF8IcjI3kAKDSpUtTRESE4Gsm&#10;Ijp79qzkb3MsPJLDqElPT7ep1AOWloYNG5qsi+fPn9OECRMoKipK73uVSqU3baUrTZs2JSKiQ4cO&#10;UcWKFbXHJCUlGT0mICCAKlWqZPZo+5IlSyw+mhMdHS2oDSkUCl2n6Zlg7JbdgNrfRajD8e7duy3a&#10;cPOzfJyIKDY21qAsHx8funDhgqDr1aVr166Sd3QsbOQwar8Re1tFlR+pUKECDR8+nNatW0dxcXH5&#10;qqsjR44Y+NYsW7ZMu0IpOjqa3Nzc9J4NEydO1Nvf19c3zyuaTp48afH6mTlzpuC2NHPmTE15YQBy&#10;HsZibBJ3AAoAosxhdujQwaKN9vLly/nSK/vqKgD0yy+/CL5eDbrBBlnsR9jIKXicPXvWJnMriS3t&#10;27cXnHZHQ7du3fTKzp7J3NvbWxtW5Nq1awa+NQMGDMjzOe/fv2/xOgoKCqKEhARBdRMREaEb2LVZ&#10;bg9UxvYYDqi98oXeMA8ePLB4ozUVmTM3Hj16pFeObpJOoWRlZVGdOnUk7/RY2Mh5k1GpVLR48WKb&#10;yaVkSXFxcTG6rDu/3L59m+RyOQUHB9PChQupa9eueiutgoODac2aNRQVFUXlypUz0Cc/C0IiIiKs&#10;Uld//PGH4Ppp3ry5pryfc3+k2icF1fFYBmAgAPTs2TNXh7Lc2LVrl+UVlslMblMqlSa3paWlaT/7&#10;+/tj/vz5oul08OBBXLt2zeLXzjCMcZKSkjBgwAB88sknSE5Ollodi1O0aFGUKFHC5PasrCxkZWWZ&#10;XV61atVw+PBhnD17FpMnT8aIESMwZ84c7faSJUviyZMnJvvOqKioPF+DMedkSyDGc6lfv36aj/1R&#10;QO2BAnlRAOoAaOrg4IAhQ4YIKoiIsHTpUosrnJ6ebvL8nTt31q6Yyk50dLT284gRI1C+fHlR9FEo&#10;FJg0aZLFr5thGEOICMeOHUONGjWwefNmqdWxGjExMbh165bJ7Y6OjoiOjsb27duRmJhocj/dl7/W&#10;rVujSJEiAIDOnTvj999/x/79+wEAAQEBePLkCQDg+fPnBuU8ePAgV53j4uL0/vfw8ICnp6fF62rL&#10;li2IiIgQVMbgwYM1gwDeAAZZXGkJKKhGTksALrVq1UKTJk0EFbRnzx48e/bM4gqbMmIePnyIgwcP&#10;4syZM0a3a3Tz9PTElClTRNNn0aJFePjwocWvm2EYfTIzMzF8+HB06NAB4eHhUqtjVbKysjBq1Ci8&#10;fPnS6HaZTIaSJUuiU6dO2LBhA77//nskJSUZ7PfkyRPExMQYfO/o6Iju3btjwIABuHPnDmrUqIGw&#10;sDC8evUK33//vcH+oaGhyMjIMKlvWFgYEhISDL7v1KkTgoODsXLlSou9LKpUKqxevVpQGUWKFEH/&#10;/v01/3awiKKMRTgNgGbNmiV4zrJHjx5WmV/dvn270fNrMoqPHDnS6PbPPvuM8nqt9+7dy3FJfWho&#10;qMmkdyz2IeyTY38olUpatmwZlSlTRvL2I7VUq1aNnj17lmud3bx5k959910aM2aMXqC+1NRUmj59&#10;utFjNm7cSACoYsWKtHv3bipZsiStWbPGpC779+83ef5t27bRgwcPDL5PS0ujrKwsIlL7VOkE3xO9&#10;npKTkwW1O52Vw08B+IGxecridQMQmsogOjraajf14sWLjerw9ddfE6DOvGuMIUOGkJeXF92/fz/X&#10;61GpVPT7779TuXLlKDIy0uR+gwYNkryTY2Ej503izJkzJuO6vKmyceNGs+tv5cqVVLJkSRo+fDg9&#10;fPiQiIg6deqkl6BTQ2ZmJpUuXZoAUJs2bXLVo3fv3ibPu2DBAqNGTnZyMqKEihirh318fDTl9UIB&#10;oyBOV40EgAoVKqBcuXKCCjpw4IDVlA4JCTH6/f379wEAjx49Mro9OjoarVu3RqVKlXIsPz09HV26&#10;dMGQIUMwdOhQk859f/75J/744w+rXTfDvKkQEY4ePYoOHTqgRYsWJqek30RKlSqFNm3amL3/kCFD&#10;8OGHH2Lt2rWoUqUKmjdvjpiYGD0nYw1OTk7YvHkznJ2dcfz4cYPtDg4OcHV11f5/7Ngxk/1zbGys&#10;WfrVr1/fYnUlxnOqXbt2mo8jhZRjixQ0I8cNrxOODRs2THBhP/9svVV1pvx+NOHKExMTERoaarD9&#10;+fPnaN68eY6rs65fv47mzZtj3759KFKkiMk54rCwMMycORNEZLXrZpg3jaioKKxduxbNmzdH+/bt&#10;cfjwYYuli7FXfHx8tM7COREREYH169dj1KhReP78OdatW4cXL15g5MiRKFKkCNasWYMRI0Zgx44d&#10;er4zTZo0waZNm+Ds7GxQZrdu3fDy5UvMnTsXAQEBePHiBU6cOGH0/Nmdjk1hyVQP69evR2pqqqAy&#10;dJ6XrQH4WExZRjDNACgKFSpEly5dEjR89/DhQ3J0dLTa0GzdunWNxvOpV6+edh9jqR/8/f21w7PG&#10;ePTokTbAlUwmoyVLlpjct3v37pIPUbPwdFVBRKVS0eXLl2nkyJHaqRIW0+Lg4EB9+vShGzdu0MuX&#10;L43W6ZMnT+j06dN0//59vdg3GpRKJZ06dYq6du1KcrmcAgMDaezYsXT79m1tlGONT6OudO/eXVvG&#10;gwcPqGHDhjRixAijOvTs2dOs6aoLFy5YtL62bNkiqH2mp6frxmH6EIzNMgUANW/eXHAAwM8//1z0&#10;hlioUCHduU898fb2pv/++89Aj7Zt22r3+e677/S2JScnU+nSpU1ew5UrV/QCXHXq1InS0tIM9lOp&#10;VDR//nzJOzYWNnIKComJiXT58mXauHEjTZo0iQ0bgdK0aVPatm1bvn+Pmzdv0vjx47W/Q/369Wn+&#10;/Pl09uxZ6t27t965qlatSikpKdpjVSoVZWRk0MuXL2nbtm2UmJio3damTZsc/Rs1/Pjjjxatn3fe&#10;eceooZcXxo4dqynvTxQgClq+iq6AOvu2kACASqUSmzZtEl25evXqYcWKFRgxYgQuXbqkt+3FixcI&#10;CQkxyEbu7u6u/Zx9qeKlS5dQq1Yto+d6/vw5+vTpo40B4eLigl9++UVvrlnD2bNnMXfuXNGvl5GO&#10;xMREXLlyxeg2R0dHuLm5mTzWxcUFTk5O2v9lMhl8fX0FB9W0Fi9evMCrV6+0/2dmZhpdBqxQKPT2&#10;0xAVFaU3ZatQKPSmJYgIcXFx2qB0aWlpSExMhFKpRFJSEmJjYxEREYEnT57kKXAdY5pz584JCuVR&#10;o0YNLF26FNOnT8eOHTswd+5cfPrpp3ByckLJkiX19n348CGuXbuG5s2bA1C3f2dnZzg7O6NOnTro&#10;0aMHli5dipo1a5pc6q4LEeHvv/+2aP2cPXsWISEhufpm5kTTpk012dsbA/AFYN5cHGM1AvDaqj11&#10;6pQgi/bSpUsWsbZ/+uknIlIPDeqO0Gjkhx9+yMm6psGDB+ttW7x4MX3//fcGx0REROhNcxUqVIhW&#10;rVpl9Frv3LljNB9O9sR2LG+ueHh4mDUkbyt06dJF8jpjEVdatWpldBQ6vygUClq1ahU1bdrU6Ply&#10;So+zfv168vHxoW+++YZKlSqV60jOb7/9ZpU6Epqz8OnTp1SsWDFNeV3B2BxjAVCJEiUEZxz/5ptv&#10;RG+AcrlcLzN4bGws1a9fX2+fgQMHGujy3Xffabe3aNFCb9v48eMN5mJVKhUNHTpUr9yxY8canb6L&#10;i4ujhg0bGujaqVMnPSOJ5c0WNnJYpJacfAnDw8Pp9OnTlJqamue2kpaWRlOnTjU4n6Ojo15/rUtW&#10;VhaNHj1au29ORs7Zs2epcOHCVqmjnj17CrpvssXzWQvGpnAAcAwATZkyRXAnaYlgXHXr1qWMjAy9&#10;8zx69Egv6Z6zs7PeXDDR/wNXAaDy5cvrbatRowYdP35c77sFCxbonbdZs2baoFS6pKamUq1atfT2&#10;9fX1pVWrVpFKpaLixYtL3rGx2IawkcMitfTs2dOg/4yOjqahQ4dqF4jMnz/faHvIyMig0aNH03ff&#10;fUcKhYLi4+Pps88+o6pVq1LFihXJ2dnZ6DmDgoIoLCzMaJkKhYJatGhBgGkjJzk5mXx9fa1WRzKZ&#10;jKKjowXdO3/++aemvBcoeO4sdk0FAAkymYwOHDgg6Ee+fPmyRaZqsk81aViyZIne+bJH19y3b592&#10;m5ubm/b7lJQUcnBw0FtFdu3aNfL29tbuHxgYaNSZOSUlhQYOHKinX+vWrenWrVtEpDaAxL5+FvsV&#10;NnJYpBa5XE69e/emixcv0oMHD2jTpk1Us2ZNvX0OHz5s0BaUSiWNHz+eALUR0LhxYwoMDDT7vN26&#10;dTM5M3D+/HlycXExaeQcPXrU6vW0evVqQfdOTEyM7vOoPRibYRAAqlSpkp7ne34wNnQphvz9999G&#10;z6dQKKhjx47a/Xr06KG3/fr163rlaEZlLl68SAC0kY6zsrL0/Hy8vLzo8uXLBueLjY3VG8EJDg6m&#10;PXv26HnmP3jwQPJOjcV2hI0cFlsXd3d3g6jviYmJNGrUKMFlf//990YNnQcPHpCHh4dJI0dnVMRq&#10;0r59e8GrrN555x1NeYtRACgowQBrA0Dt2rXh5eWV70KICNu2bbOIgqYShcrlcowZM0b7/+nTp/UC&#10;g/n7++vtr8mue+zYMQDQBgH8+++/td+5urpi9erVqFevnt6xjx8/RteuXXHjxg3I5XJ89tln+Pff&#10;f9G5c2c4OPy/KRjLxsswDGOrpKenIzo6GoA6yefBgwfRtm1bREREoGrVqnr7Ojs75xg8NTvffvst&#10;Ll++bPC9XC6HXC6Ho6MjAHXCTN0IyJUqVUKlSpUsGggwO1euXMHjx48FldG6dWvNx1oAzK8oxmI4&#10;AngGgJYuXSrIgr1x44ZFrGtfX99cz62bQ2XFihV623SnoBISEvTeVh88eEDPnz/XDsHK5XL67bff&#10;9I7Pysqi3bt3k6urK8nlcvrggw8oPDzcpC6WzLPCYn/CIzks9iBubm4UEBCg9bGpW7cuqVQqUqlU&#10;NHLkSAJAFSpUoPT0dIqKiqL+/fub7ZpQrlw5Sk9P12tnjx49Ii8vL0pOTqaYmBiaNm2a0VGdzMxM&#10;7fmtIWvXrhV0/5w4cULj55QMoAoYyakKqL3hc3pwm8PPP/9skUb39ttv53ruPXv2aB3oqlatqrca&#10;qlu3btqyNDdRUFAQAaC7d+/S0qVLCVAbOAsWLNArNzU1lYYOHUqurq7Uvn172r9/f66rz4YPHy55&#10;h8ViO8JGDos9iL+/P82bN4/eeustAkBdunTRtomUlBRq06YNDRs2TPudQqHQ61tzk3nz5um1szt3&#10;7pCrqyudO3eOWrZsSefOnTPZJuPi4qxWD8OHDxd0/yQlJVGVKlU05b0HRnJmAKAqVaoI7hybNGli&#10;kUaX0/JHDRkZGXrn103hoBt9OTIykmJjY8nBwYEA0OnTp6lcuXIkk8lo/vz5WgNGoVDQxo0bqWTJ&#10;klS6dGn6+eefzV5ar9PAWVjYyGGxC5k0aZK2DVy+fNlgRCMkJITGjBmj9110dDR5eXmZVX6DBg30&#10;/F0uX75MgHpV7I8//phjm4yKitKWI5fLtZ9r165NW7duNRrKQ8j9+urVK0H30KBBgzTl7QQjOYcB&#10;0Oeffy7oR01ISKBChQpZ5OY7dOiQWTp8+eWX2mNq1qyp/X79+vXa7yMjI/WCS40YMYJkMhlNnTpV&#10;OzS7YcMGateuHTk4ONDgwYMpNDTU7HpITU21WD2w2KcUK1aMnj59Kuj+siZs5LyZ8u677+baNozl&#10;NJw+fXquZctkMvrzzz/1jjtz5gwB6hQq2UN/ZEc3rcP27dtp0aJFVLhwYW3ewUePHlFAQIBodXHy&#10;5ElB99D27ds1ZemH2WesTnkAcTKZzOjywbywatUqi9x4pnJSGePJkyd6SUE1byIRERHauePIyEi9&#10;6SSNgXPp0iWaPXu2NjdL8eLF6a+//spzYMTdu3dL3lmx2JYEBASYlZ/HVmAj580SHx8f+vLLL3NM&#10;VJwT58+f1/rx9OnTh5KSkrQuABp55513DI47fvw4Acj13khPT9cbHdcELfzjjz/09vvggw9Eq5PR&#10;o0cLuofi4+O1swUA2oCRjG4AqHTp0oKDIFnKD6VOnToGQaxyolGjRnoPl+fPnxMRaTOJh4WF6aVh&#10;cHR0pFq1aumNvrRp04bu3LmTr3rQHU1iYdG0QzZyWGxVjKXDyQvp6enUuHFjcnNz04bdUCqVelHf&#10;R40aZXDc4cOHCQAlJyfnWP7KlSu15Xh7e5vcT2f0RLDUrl1b8H3UrFkzTXmzYMfY+xLy2gBQp04d&#10;+Pn55buQV69emUxmKJTy5cvD2dnZ7P2HDRum/RwZGYnRo0cDABo0aAAAuH37NmJiYrT7KJVK3Lhx&#10;AxkZGZDL5fjwww9x8OBBg2WT5nLz5k2L1APDMIwlqFmzZq77PH36VC/pqi4uLi4YPXo0qlWrpk14&#10;7ODggE8//VS7z19//aWXpBWA0eSu2Tlx4gQ+/vhj7f/ZEzDrUq1aNdHq5Pbt20hKShJURocOHTQf&#10;a4ummATYu5HTBjCvkefEzZs3cfv2bYsoWLFixTztr8l8q2Hnzp1YvXo1OnXqBAAms6PLZDL88ssv&#10;WLFihV4G6bwQGxuL69evW6QeGIZhLEFiYmKu+xQvXhxLly41GQPs/fffx4wZMyCX/z+TQZMmTbQv&#10;z8nJyejYsSOioqLM1mvJkiVo3bo1FAqF1oApX768yf09PT1Fq5OsrCxs2bJFUBk6z9WaAHxEU87K&#10;2LOR4wGgJQA0a9ZMUEGXLl1CVlaWRZTUjMCYS5UqVeDr66v33ZgxYxAeHg5A/WaQHTc3N/zyyy8Y&#10;Pny4IF2vXLmCsLAwi9QDwzCMJdi4cWOu/beLiwvGjRuHBQsW4J9//jEY1ZHJZOjSpYved6VKldIz&#10;Sq5evYrmzZsjIiIix3NdvnwZwcHB+OSTTwAAnTp1wu3bt/Hjjz/maOSIzblz5wQdX716dU1w3bIA&#10;qltNcUZLWwBUuHBhwWGsNYnWLCG3b9/Osz66GW7NkZUrVwqefyUiGjNmjOTz6yy2J+yTw2LrMmDA&#10;gBxT+qSnp1NmZiYRqZMYDx482KgvjWYfDa1btzY4l2YVl8aHJns52bOOf/XVV9ptOT2rIiMjRa0T&#10;T09PvXhreUWlUuk+G6fCTrHnkZxOgDqVg25KgryiUChw9epViylZvHjxPB+TPR1DTkycOBGjRo0S&#10;rCcRYceOHRarB4ZhGEvx559/omPHjia3FypUCCEhIfj6669x/fp1HDlyBDVq1MD58+f19jty5Eiu&#10;5zpz5gyioqKQkZFhdHv255GPj4/Jbbq4uLigU6dOur4wgkhOTsa9e/fyfbxMJkOdOnU0/3YSRSkJ&#10;sGcjpz4AdO/eXVAhBw8eRGpqqkUUlMlkeg3cXLp162bWfo0aNcL8+fNF0fXQoUN5mm9mGIaxJXRz&#10;AGZHJpMhODgYs2bNwu+//45169ahdevWaNOmDb755hsoFAoAMOqbGRgYiB49emj/j4yMxKVLl7T/&#10;p6Sk6O3v4eGh9785PkMA4O3tjb179+LgwYPo2rWrKHXy999/Czpe5/laXxSFJMCejZzgbJZmvhA6&#10;b5kTRYoUyVMiOA3FixdH6dKlc9yncOHC2LBhQ76djLOzd+9ei9UDwzCMJfHz80ObNuaHc+nYsSPW&#10;rVuHiIgIZGRkoEuXLggJCUFaWppeMs6goCBs3boVW7du1Uu0eevWLaPlPnr0SJsoVEN+/Bzbtm0r&#10;Sr0Ifb7VqVNH8wxzB1BaUGESYa9GTjAAvxIlSghedmeqsYqBEG/5+vVzNpy///57VKpUSRQ9X758&#10;adYwLfNm4u7uDnd3d6nVYBiTxMfH4+7du3k+rmjRopgzZw6mTZuGzp07Y//+/XqLO1avXo26detC&#10;LpfruQWcPHnSoKyoqCj07dsXSqVS7/vIyMg86+Xm5iZKvQh9vnl7e6Nu3bqaf5sLKUsq7NXIaQ8A&#10;VatWRYkSJfJdSFxcnEXjwhQuXDj/F9i+vcltAQEBevF0hHL48GHcv3/fYvXAMAxjSZRKJfr3748e&#10;PXpg4MCB6N69O+rWrauNM5Ybbdu2xb59+wCow3Zkj4kDqFdJOTo6AgCOHTuGly9fAvh/vJz+/fvr&#10;heBwcXGBu7s7Hj58mOfriY+PF6VeIiMjBfnlAHrPoo5CypEKezVyqgEQPJJx7949iy6ZdnV1Nbnt&#10;77//znHZY07xdaZPn262pZ+cnIzVq1fnuM+PP/5oMlAWwzCMPZCYmIidO3fizz//xK5du3Dt2jW0&#10;aNHC7OMrVKiAkydPIiAgALVq1TJYkFKnTh1tv5yVlaUNIKtQKHDhwgWD0Z39+/fj6dOn8PX1NZjC&#10;yg1joULyy+HDhwUdr/OcrQLAUTTFrIS9GjkdAeQ7qq+Ga9euSfZw37BhA/7880+T28uWLWv0e19f&#10;X4wcOdKsc+zZswfBwcE5Oj9fvnwZp06dkqQOGIZhLEWpUqXQr18/o9sOHDhg1JBwdnbGxo0bMWPG&#10;DLRu3RqTJ0/WTj+5u7ujdu3a2n3/+OMPAOoZgWXLlumVExAQgFatWqFo0aLYtm2b3qKO9PT0HPW+&#10;d+8eDh48KFo9CI3mX7lyZY1fTmUA5URTjDFJMbyOA3Dz5k1B8TTeeecdi8Zu6Nq1q8lzd+3alYKC&#10;ggziMmhIS0szWubEiRPNim/w008/EQDy8PDIMXfWyJEjJY9xwWLbUqlSpVzz89gSHCeHBTCeb4qI&#10;6MaNG1SnTp1c46vt3buX/Pz8qH379vTkyRMiIvrrr78MzlOtWjVtAmWNdO/e3WS5W7ZsMblNpVJR&#10;7969Ra0HPz8/QfdTdHS0NvEzgLdhZ9jjSE4tQO0QVaNGDUEF6S4DtAQ5Lcn29/dHSEgIVq1aZXS7&#10;q6srgoKCDL7v2bNnjudUKpX4+OOPMWHCBADAJ598YjJ3VkhIiOAlhgzDMLaIsZWtp06dQtu2bfHp&#10;p58axKxJT0/H+++/j5YtWwJQ++BcuXIF8fHxqFOnDrZs2YIuXboYrGi9c+eOwYxATvHRclrJunfv&#10;XuzatUvUeoiJicHTp0/zfbyfnx8qV66s+beWqMpZAXs0ctoD6pDTQrh//75R5zIxUalUJrdpErUt&#10;XbrUpB7ZU0LI5XJtAjljJCUlYciQIVi+fDlUKhUCAwNzDBS4cOFC0RzcGIZhbIm//voL+/fvx7Fj&#10;x/Dbb79hwYIFePvttxEfH4/GjRsb7P/DDz9gw4YNWlcBIoJKpcK///6LwYMHY+DAgRgzZoxZyaA1&#10;TsnGMJUfMDMzUy9mj5icPn1a0PE6z9v2QsphzGMPAJoxY4agIbiff/7Z4sOlVapUMXn+jRs3avfb&#10;sGGD0X2mTp2qV16jRo1yHOYcO3as3rDpN998Y3L/58+fk7Ozs+RDyiy2LzxdxWKv4ujoSHK53OD7&#10;kJAQvTZz6dIl8vDwIADUtm1biouLo++//55GjhxJROp0DLNnzzZaljGpWbOm0bapVCqpcOHCRrcd&#10;OHDAYvUwfPhwQffUzp07NWXZXcRYufAirE4FAIKDAApdVmcOOUW6LFmypPbz2rVrMXjwYIPh1exv&#10;DKYSkSqVSnz//fdYvny59ruaNWvi008/Nbp/VlYWJk2ahMzMTIvXAcMwjFRkj1mj4dtvv8X06dMB&#10;qKeIZs2apR19OXbsmDZJcrFixVChQgXExcWhUKFC8PDwwIsXL3I9782bN5GSkmIQX+rChQvaJefZ&#10;qV+/Pj788EP8888/JrOl5xehzzsdh2t/AIUBWCZNAAMHAOkA6Pr164Is006dOln8LcLJycnk+R8/&#10;fkxFixbV7nvr1i2Dff744w+98hYuXGi0rB07dpCLi4t2Pzc3N/r3339NnnvPnj08isNittSqVUtQ&#10;oj9rwyM5LOaIl5cXeXl5Waz806dPG7TNRYsWkYeHR47t99GjR1S1alVRdSlevLigeyorK4sKFSqk&#10;KU+YM6yVsTefnDoAXGQymaCU9S9fvkRISIjFlVUoFCb9bUqXLq0XC2fBggUGzmsavx0NuqM/GsLC&#10;wjBu3Di9t4OxY8eiVatWJq/9o48+4lEcxmzkcjnkcnsc9GUY0yQlJSEpKUn7v5OTE0aNGoUffvjB&#10;ZLLPqlWrmlzIkR1jizru3r2LIkWKaP+Pj483iKETFBSEH374wezzmEN0dDQiIiLyfbyjo6NuWJMm&#10;oinGGDAWAFWsWFGQVXrt2jWrjWRcunTJpB7Dhg3T7ufn56ddpqjh+fPnemWdPXvWoIzu3bvr7VOl&#10;ShWT/hMqlYomTZok+RsUi31JvXr1BN1v1oZHcljyIy1bttSG28jIyKA+ffrobffy8qK7d+/S3Llz&#10;zSqvSZMmBm0zKCiIypUrRz/99BN169aNunXrRhEREQb7paenU/Xq1UW9PlO+n+bSv39/TVlrYUfY&#10;20hOEAC0bt1aUCGPHj2y2EiGg4MDvL29tf/ntFxQ18M/JibGYN/ixYvrvUF7eXnpbd+8ebPeckN/&#10;f3/8/fffBllwNSxfvhxLly61yHUzDMPYC8WKFUOPHj3Qu3dv7QhFjx49tKMnzs7OWLt2LRo2bKg9&#10;plq1aqhSpQqmTJliVjLQa9eu6Y2wx8XFISQkBE+ePMHHH3+MsmXLYvv27QgICDA41sXFRS8hqBjc&#10;uXNH0PE6z90KoirG6HEUAM2dO1eQRTpjxgyLvQ00aNBA1xOd3nnnHZN6xMXFkZOTk3bfdu3aGeyj&#10;O2esa/GnpaVRmTJl9M79008/mTzX/fv3qXDhwpK/LbHYn/BITv6kbNmyukHUWGxEihQpQjdu3NC2&#10;l+joaPr3338pPT3doC3p9uW6Af6WL19u1rmOHj2qPeb48eMEqFd8ffPNNzn6uSUnJ1PlypVFve7O&#10;nTsLuq90Vn/9B+D/b/KMaDjitdPxzp07Bf1YzZo1s9gNtH79eiL6/9Be0aJFDZYr6pI96vKdO3f0&#10;tpcsWVK77cGDB9rvdZeXy2Qy+vjjj02e49atWyY7W29vb+rQoQM1atRI8s6HxTaFjZz8iZ+fH2Vm&#10;ZlJYWBgtXLiQWrVqRe7u7pLr9abLmjVrzG5LKpWKSpQoQQBo2LBh2u9TU1P1XlB1pUmTJtS4cWNy&#10;cHDQWywybdo0AkAHDx7M8ZxZWVk0b948gyjKQsXNzY2ysrLyfV/dv39f034VALSpyRnx8MfrH+vZ&#10;s2eCOkFNoxVbAgICtGkaTpw4ofVG/+2330zqkj1M+CeffKK3vVKlStptly9fJiKizMxMCggI0H7f&#10;okULSkxMNFp+QkKCXhkAyMHBgapXr06//fYbPXz4kFQqFX3yySeSdz5vmjg6OlL16tVp7Nix2g7Q&#10;FoWNnPzL9u3btXoplUq6desWrVixgho1amR2zBUWcSUpKSlP7Ukz8v/ll1/qfR8YGGhQdtOmTSkj&#10;I4MyMzNp7dq19Msvv2j379q1K8lkMqMjRrrs2bNHdANHI8b8f8wlOTlZ91nSGYzoNAfUIyNCSEhI&#10;sFgDWrp0qd65pkyZQgAoKCiIVCqVUX1SUlKodu3a2jIqVKigt71atWrabf/88w8REc2fP1/7Xbly&#10;5SgyMtJo2VevXqVy5cpp9y1btixNmjTJaEPP7mTHIq44OztTlSpVqEePHrRgwQK6c+eOXk6xyZMn&#10;S66jKWEjJ//SsWNHk3qmpqbSrl27aODAgVS2bFmL9Uss+pJXIiMjqXz58rRnzx6977Mv+gBAixcv&#10;NllOUFBQjgFdiYhevnxp0fAmR44cEXRvtW/fXlPWBDCiMw4A1ahRQ9CPdPDgQYs0Hg8PD7p9+7be&#10;uZKSkrQ+NefOnTOp0/Tp07XlyGQy7YgNEVG9evW023755RfKysrSvkHI5XKjsRiI1CNJpUqVIkA9&#10;JfX1119TVFSU0X1VKhU1btxY8s6nIImjoyOVLVuW3nvvPVq3bh1duXKFXr58abINZB9tsyVhIyf/&#10;4uDgYPIlRJfY2Fjau3cvvffee+Tn5ye53gVZHj16lOc2deDAAYPRcmOjrytXrtRu379/vzYJaGZm&#10;Jjk7Oxt1K3j+/DnduHGDfv75Z2rcuLFFjd1vv/1W0L01ZMgQTVm/gRGd3wDQ0KFDBf1IuqMgYkr7&#10;9u2Njtb8888/5OLiQvXq1TM5TJqcnEze3t7asj788EPtNl0jZ+bMmbRjxw4C1CMDO3bsMCgrLi6O&#10;PvroI3J0dKRixYrRV199lWMWciKiZ8+ekb+/v+Sdj72Ko6MjBQYGUufOnemrr76iS5cuUUpKitlt&#10;MiYmRvJryElye/u0NWzJyEG2B585qFQqunv3Ls2aNYsaN25Mbm5ukl9DQZIFCxaI0s5WrFhhULbu&#10;opjw8HBq2LAh7dq1i3bt2kUA6I8//tArY/bs2eTg4GC1a+/Xr5+ga/7pp580Zd0EIzoHANCSJUsE&#10;/UgTJkywSOOZPHmy0fNlZWXR1KlTSSaTmdyHiGjx4sXasry8vLQPSV0jZ+TIkdoh0uwrqTIzM2nh&#10;woUUHBxMMpmM+vfvbzCyZIrTp09b9Uazd3F0dKRGjRrRtGnTaO3atXT+/HlKSEjId5vUzWNmi9K6&#10;dWtB95y1sTUjp379+vm+lszMTLp27Rr9/PPP1K9fP5POrizmS5cuXQzqOSEhwaRfoyl+//13g7L7&#10;9++vt8+FCxfI19eXypcvT87OzgbnSE1NpT179lDz5s2tcu3NmzcXdG+dPHlSU1YsGNG5BcDo6EVe&#10;6NWrl0Uaz+bNm02eU6FQUM2aNUkmk9Hu3buN7pOamkpNmjTRlvfXX38Rkb6RU716dfLx8aHPP/+c&#10;VCoVqVQqun37Ns2ZM0frTF28eHH6448/TPoAGWPNmjWSdzy2KnK5XDtKM2PGDDp37pzoySp79Ogh&#10;+XXmJGzkCBOZTEY3b94U5dpSUlJo9+7d1L9/f6pQoYLk12aPUr16daN1e+jQIUpNTTX7t9i2bZtB&#10;2a6urgZlHDp0iGQyGdWpU4eI1CN1N2/epOfPn2v3CQsLs0q4gbJlywpqf2FhYbrlFQIjKjGA8ai/&#10;5qJSqfQMCTElNjY2x3PfunWLSpUqRT4+PvTnn3+avMk087Gatw1dIwdQr+CaPXs2jRgxglq0aKEX&#10;+6ZNmzYGS9DNYdCgQZJ3PLYiTk5O1LJlS/rss89o3bp1gkdpciM6OprKli0r+XXnJGzkCJfp06eL&#10;fp3x8fG0b98+mjlzJtWtW1fya7QH8fDwoAMHDhitz7CwMFq0aJHZ9b97926j59CEEdGQkZFBcrmc&#10;Jk6cSOvXr6fx48fT/v37DZZz9+vXz+LXX6hQIa2fUH7IyMjQLa8MGNFwBaACYJD6IC9ER0dbxFr2&#10;8fEx6/ynT58mJycncnR0pOXLlxtdSqhZZePl5UVpaWlUpUqVXM8vl8tp5MiRufremMLWH7KWEhcX&#10;FwoODqZevXrRvHnz6Pr165SWlpbv9pUf9uzZI3k95CZs5AgXX1/ffN+f5vLkyRNavHgxtWvXTs/H&#10;j+X/8vPPP+dYhwcOHKD58+cbjIQbGxk/fPiw0XPUrVtXb/87d+4QoHZC79u3r0nfzJEjR1qlDsx1&#10;YzCFr6+vpqxmYESjPl7/QLnFGMiJmzdvWiRnVXBwsNk6zJ8/nxwdHcnR0ZG6dOmit5KKSD03XKdO&#10;HQJAGzdu1FsCbkrmzp2b7w40IiKCHB0dJe98rCHe3t707rvv0nfffUebN2+mmzdv5slB2BKMGTNG&#10;8nrJTdjIEUdyWmEpNo8ePaJNmzbRuHHjqFixYpJfu62IbtwiY6hUKpo8ebJBwFljoz86/il6IpPJ&#10;aNWqVdr9NItF5s2bl+MoirWmrU3NJJiLTob00WBEYygAKlOmjKAf59ChQ5I/BJRKJX3xxRfaY+Vy&#10;OXXs2JF27dpFMTExRET033//UfHixal9+/ZUtGhRk+eVyWR6wabyg7EVAvYujo6OVKpUKWrdujWN&#10;HDmStmzZQk+fPhU0TGspdCNa26qwkSOOTJ06VZL6UCqVdO3aNZoyZQo1bNiQXFxcJK8LqeSdd97J&#10;1V8xPDycatSoobfUPHuQViKi69evmwzo6OLiQtHR0UT0/6XmOUW+f/bsmdX6gu+++05Qe9KJD/QT&#10;GNH4DMg5sJY5rFu3ziKNJj/L8nr27Gm0rHr16tHEiRPN8pMRYymktYZILSleXl7Uq1cvmjFjBm3Z&#10;soXi4uIE14s1ePbsmeR1Z46wkSOO+Pv7S101RKSO37VhwwYaOnQoeXp6Sl4v1pa+ffvmOiNw9OhR&#10;qlixIj179owiIyON3gMJCQlGox5rRLOcvE6dOuTm5qaNhm+M8ePHW+36c0oBZA6ff/65pqxtYERj&#10;MQAaO3asoB/nq6++skijGTVqVJ51iYuLo/r16+f7nBMmTBBUF0Tq5akNGzaUvNMRKhs3bhRcF1Kw&#10;cuVKyevOHGEjRzzZv3+/1NWjR2ZmJp09e5YmTJhADRo0eGNGeQYMGJCrodO7d29q2bIlHThwwOSq&#10;pPPnz1NoaCgtW7ZMW3bjxo1p+vTp9O+//5JCoSA3NzftC3p0dDRt2rSJ9uzZQ0+ePKGrV6/SBx98&#10;YNVr79Spk6A2s3btWk1ZJ8CIxl8AaNasWYJ+HEulLsiPkUNE9ODBA/Lw8Mjz+Zo1a5ZjBltzuXz5&#10;skV8lKwpub0h2TKdO3eWvP7MkQ4dOkhdVXnClo0c3UCftkhGRgZt2rSJxo8fX+ADhE6ZMiXHuoiO&#10;jqYqVapQmTJlKCAgINe60xiI169f136n8duZMWMGqVQqql69uuTXXb58eUFtRGexxG0ALrBxHKRW&#10;wEyCAaBo0aKCCnn48KFFlEtISMjXcZUqVcKqVavg7Oxs9jE+Pj7YsmUL5HK5YL3PnDmDzMxMi9SJ&#10;tWjVqhWcnJykViPPREZG4urVq1KrYRaFCnE4DLG4cOECXr16JbUaJnF2dsbAgQOxdOlSPHv2DFu2&#10;bJFaJYvh6OiY43Y/Pz8sX74c4eHhSE1NzbU8TZ/s4PD/x+rZs2cBAA0bNoRMJkOjRo1yLcfb2xu9&#10;e/dG3bqWSfQdGhoKhUKR7+N1nsO+r4URgVQAJuMbmIul3kzatGkjSK9hw4aZfS6hwRB10U0Maq+y&#10;adMm0erDmmhWXNiDdO3aVerqyhO2PJLj6OhIJ06ckLqKzCYjI6NATmHlJXL+0KFDycnJKccgoKmp&#10;qdqyt27dqv1+0KBBVKhQIb3R5pzy1JUqVYru3btHROqVXi1btrTI9T979izfbeLhw4caX64MADVg&#10;49jDSI4HADcAqFChgqCC4uPjLaJgdHS0oOMXLlyIYsWK5bpf586d0a1bN1F0jo+Px82b9p9+pHHj&#10;xlKrkC/+/vtvqVVgJECpVGL79u1Sq2E2zs7O6Nixo9RqiMqUKVMwceJEo9syMzMNRtoWLFiAypUr&#10;Y8iQISZH4S5fvqz9fO7cOQCASqXC/v37UbVqVb3R5pz6+q+//hpVqlQBAMhkMgwfPtwidSDkWejj&#10;4wMfHx8AcAbgYxEFRcQejBzt2FjZsmXzXcjLly8FDdHlRExMjLALLFoU3377bY77ODk5Yf78+XpD&#10;oULYvHkzVCqVRerDWgQFBSEwMFBqNfLFgQMHpFaBkYht2+xrUcp7770ntQqi0rt3b5PbnJycsHfv&#10;XgwYMABdu3bFhAkTsGrVKtSvXx///PMP5s6da/S4ixcvaj8/ePAAABAREYGEhATUqPH/wY7r16/j&#10;+vXrRsuoUKECRowYofddxYoVLVIH+XWxAABPT094enpq/hXmQ2IF7MHIKQIAXl5egnwvLDWKA6gb&#10;TFpamqAyBg4ciIYNG5rc3rVrV1StWtXs8p4/f45Dhw4Z3aZQKPDHH39YrD6sxbvvviu1CvkiLCwM&#10;sbGc3+5NJTIyEidO2M/ClGbNmqFkyZJSqyEaUVFRJrfJZDL07t0bf/75J+bOnYuiRYti0aJFWLdu&#10;HQBg3rx5Wj8bXUJDQ7WfHz9+DAC4f/8+AKBHjx44duwYmjZtioYNG2r9e1xdXTFs2DD4+PhAJpNh&#10;1qxZBuX6+vrqGhSiIeR5KJfLNSM5wOvnsy1jD0aOPwAUKVJEUCHJyckWU1ClUuH8+fOCynBzc0OP&#10;Hj1Mbp8+fbrZZZ06dQr16tUz2TFdvHhR783DXmnfvr3UKuSLHTt2SK0CIzH79u2TWgWz8ff3t9tp&#10;YWOsXr0aRJTrfjVr1sTXX3+NiIgI/Pbbb6hRowaysrLw/vvvGxhKMplM+zk0NBQqlUpr5LRs2RL1&#10;6tXDnTt39GYTfv31V6xduxYHDhzAzJkz0a9fPwMd3N3d4e7uLnodCH0e6jyP/UVXTmTswcgpC6hH&#10;coTw7NkziyophtEwduxYFC5c2OD71q1bo379+rkeT0RYuXIlOnTogGrVqqFatWpG91u1apXFpu6s&#10;ha+vL9q0aSO1Gvni4MGDUqvASMy5c+egVCqlVsNshgwZIrUKorF//36MHTtWb8WUUqlEdHQ0srKy&#10;DPZ3cXHB0KFDce3aNRw6dAj//fcfJk+erGcolS5dWvv51atXuHv3Lvbt24dmzZrBx8cHGRkZev48&#10;FStWRJ8+fQAA9evXx4wZM4yumC1UqJBFVjcKfR7qPI9tPkmnPRg5pQDoDo/li7CwMIsqGRISIrgM&#10;T09Po47FgwcP1ntTMMW6deswbtw4KBQKTJ061eg+aWlpBWJZaJs2bcyqE1sjIiIC165dk1oNRmKu&#10;XLmifdO3B9q2bZvrkmt7YsWKFShbtiw++OADdOnSBV5eXvD390fdunURFxdn9BhHR0e89dZbeP/9&#10;9/Hnn39izZo12m116tTR2/fJkye4fv062rVrh8zMTHzwwQd64ToGDx5sVugQDw8PwS/4xhD6PNR5&#10;HgeIrpzI2IORUwIAypQRZjA+ffrUokrevHnT6FtAXsnu5Ofh4YGBAwfmetzGjRsxatQoZGVloUOH&#10;DiZHOVavXm3TcTrMJSfnQVvm0qVLeP78udRq5AkXF5uP92V3pKWl4eTJk1KrYTbu7u6oXbu21GqI&#10;Snx8PH777Tfs3btXO6pz69YtrFq1Ksfjvv/+ewQHB2Py5MnalVRt2rTRu0/OnDmD6OhotG/fHn36&#10;9MHevXv1yhgwYIBZOjo5OWHKlCmoWbOmqPHAhD4PdZ7HNu+sZQ9GjgcAlChRQlAhQpd558adO3dw&#10;584dweU0bNhQbwVVnTp14OrqmuMxBw8exNixY5GVlQWZTIZx48YZHfqMj4/HL7/8YtF6sBbZ35zs&#10;BXv0hRIj8CRjyMaNG6VWIU8MHjxYahUsTv369TF27Ngc9/Hz88PcuXORmpqKCRMmIDk5GU5OTtql&#10;3wCwePFiEBGWLVuG3bt36x3v7++fp1VTgwYNwo0bN9C3b1/RrlPo89DPz0/zUXyvaJGxByOnMCDc&#10;yHn58qVFlUxLSxPsfAyohwF1/W9yWnEFALGxsRg5cqT2+lq3bo1OnToZ3fevv/6yqyFyU/j7+wuO&#10;mSQV9uRwyliWK1euWHRBhNg0b948T9HZ7Q1XV1f8+OOPZk0P9ezZE/369cOlS5cwbdo0KJVKtG7d&#10;WrtdMzVlzDWgXLly+dJPzOXkQp+HOotaCgspxxrYg5HjDkDwMrqUlBSLK7phwwZRytFdNdSlSxeT&#10;+xERhgwZgvDwcABqZ7D58+cb3ffVq1eYPXu2xevAGvTs2dMu/QPCw8Nx48YNqdVgbITMzEz89ddf&#10;UqthNjVq1EDNmjWlVsNitGjRAk2aNDF7//nz56NixYpYvXo1Nm7ciGbNmpl1XH5f0MR8URf6PNQx&#10;BMVf+iUy9mDkuAEwuuooLwiNY2MOFy9eNGuu8969ezlu1537zik2zl9//aW3Uqdnz56oV6+e0X3X&#10;rFkjOGihrWCvy1l5FIfJjj1NXxYqVMhi+ZRsgdzClISFhenFlylZsiSmTJkCpVKJKVOmICsry2iw&#10;1uw5F0uVKpUv/R49eiTatQp9Huo8j91EU8pC2IOR4wqo48jkFyKyykhOVlYW1q5dm+t+M2fOzNEY&#10;atmyJWQyGby9vU2GAI+MjMT48eO1yxi9vLzwxRdfGF1x9OTJE3z//fcWv35r4OTklOPoli2zZ88e&#10;qVVgbIxLly5Z5QVMLJo2bSq1ChbjyJEj+PnnnxEZGan9Ljk5Gbt378Z7772HsmXLGvjFjBo1Cm+9&#10;9Rbi4+MxduxYgxFmPz8/hIeHY9CgQdrv8rNa6vnz57hy5Ypo15qammpWrCBT6DyPHaFO72Cz2IOR&#10;UwgQZuSkpaVZrSM5evRorjFoMjIytG8AxihevDh8fHz0woFn58svv9Rb6vjpp58iKCjI6L5ff/21&#10;dkrL3gkMDBScjV4Knj9/zkvHGQPu3buH27dvS62G2fTo0aPAOqK/ePEC9+7dw08//YQWLVqgZcuW&#10;aNCgAebOnatNxXH27FkkJSXpHbdgwQJ4eXkhISHBoO9/55134Obmhh9++EH7DDMnT2F2zp07h4iI&#10;CFGvV0jU9WzPY/ED+YiIPRg5HoCwZayvXr2y2rLps2fPmkynoMHLywvbt2/PMYdNuXLlTBotN2/e&#10;1FuZ0aRJE5MJ506ePKnd1x7jymTHXldVXbp0SfROirF/FAqFXaV48PLystt7MDfq1auHRYsW4Ysv&#10;vkBWVhZOnTqFrl274vz581i+fDkA9bOkTJkyqFy5MipWrIgff/wR1apVM7kkXBOQ1dfXV5voND9G&#10;Tm7L2vNDYmJivo/N9jz2EF05EbEHI8cJgCCv/szMTL1ATJaEiLQ3hCmCgoJARFiyZInJ0ZwqVaqY&#10;dLb+5ptv9GLyTJgwwehI14sXLzBx4kQQEQoXLozFixfbpcOuLi1atJBahXxx69YtqVXIN2IlhWWM&#10;Y29pPux1utgYMpkMVatWRbVq1VCjRg04OzvD3d0dixYtgru7uzbSc//+/bVxapKTk/Hw4UOEhIRg&#10;4sSJaNu2rcmYR+XLl9d+/uijjwDoR0c2B6VSaZGYSkIcmbM9j+37oWIDJAOgu3fvUn558OABeXh4&#10;EACriEwmo9OnT5vU58SJE9p9165da3SfefPm0aeffmrw/alTp/TO1a9fP6PHq1QqGjNmDAGgMmXK&#10;0NWrV0mhUFCzZs2sVg+WkNDQ0Hy3Aylp1KiR5HWXXxk1apTU1ZcnunTpInmd5UWcnJwoOTlZ6moz&#10;mxMnTpCDg4Pk9SaGLFq0yOR1XrhwgVQqlfZ/zT3s5eVFXl5eZpV/+fJl7fEqlYomTZpEmZmZearv&#10;8+fPW+Ta9+7dK6gduLm5acqqBBvGHl7RnADY1QgEvc4hZQrdFVM//vijUYu6RIkSRkdnFixYoP3s&#10;4OBgNHMtAOzevRurVq1C4cKFsXPnTtSpUwdyuRxvvfWW1NWTb3x8fPL8FmQLJCQk4NKlS1Krwdgo&#10;CoXCrlbeBQcH53uFkC3h6uqKESNGmNzesGFDvSn+pk2bQi6X4/Dhw9i5c2eefZNkMhkWL16c58jF&#10;x48ft8j1q1QqQcfrPJNt2knLHowcF0DYdFVKSopVVlfpsnXrVpw6dcroNl9fX20wpevXrxv1zfHx&#10;8THwI3ry5IleZ/jdd9+hcuXKBseeOXMG7733Hnx8fHD8+HG9JelDhw61aj2ISffu3e3K2NVw8OBB&#10;wR0KU7A5ffq01CqYTbFixQpEioeWLVvmKf5alSpVMH78eDRo0ACtWrXCuHHjcj0mIyNDsJ5Vq1ZF&#10;mzZtRPeFyp5JPa/oPJNdhZRjaezByAEAQZlYiUjQcrn88OrVK3z11Vcmt+vOa69YscJAPw8PDwNP&#10;/WXLlml9cerXr4+PP/7YoNzw8HCMGDECmZmZWL9+PRo0aKC3vUyZMrohue2KnGIG2TLZw7ozTHZu&#10;3bpl9T5KCMHBwVKrIJi8vvg6OztrM4cDQNeuXXM9RozE0N26dcOxY8dw7tw5NGrUSLTrF9reLJEd&#10;3RLYupHjJUYhppx7Lc2JEydw+PBho9t69uypdei8dOmSwQoLd3d3vZvw5cuXWLFiBQD1sOfPP/9s&#10;kNMqPDwcXbp0QVhYGNatW6f15tdFJpOhQ4cOktSHUIxdj62TnJwsanwLpmBy69YthIaGSq2G2dhr&#10;QE5dLl68qE3MaQ69e/fWe2kMDAzUzcZtFHNHS9LT03N9ThUqVEjUkXgRn4s2HRDQ1o0cbVhFISs8&#10;LB0jp379+qhUybjv1eTJk41GGm7SpIleQrcff/xR/8ILF9bLVn3y5EntdQwbNkwvvxUAxMXFoV+/&#10;frh58yYmT56Md99916S+b7/9tkXrwxJ4eXnZ5UjOrVu38PjxY6nVYGychIQEURL8Wot27dqJmhVb&#10;ChQKBS5cuGD2/h4eHnp+OF5eXrkG9jMViyb7KFJoaKhZU/FCI//rIuJzsYhoSlkAWzdytAgJBmhp&#10;AgICcPnyZXz22Wdwd9dP5XHr1i3MmTPH4BhPT0+9HFUHDx7E9evX9a734cOH2v812cPLli2Ln376&#10;Sc8h7t69e2jZsiXOnTuHHj16YNasWTkahbVq1co1s7mtUblyZbtcynzt2jW95f4MY4qjR49KrYLZ&#10;eHh4mIzjZU8sXbo038c6OjrmapiYesHRNa4ePnxodswaWxrty/6ss1Xs76lhgxARPDw88O2332Lv&#10;3r0G86YrV640OmXxwQcfaI2VtLQ0HDlyRLtNLpcjJCQEmZmZePHiBY4dOwZAfVPqGnwHDhxAly5d&#10;cO/ePdSsWRPLly/PNehfUFCQyZEnW8Ves47n5U2RebPRzUNnD7Rp00ZqFQQjJOGoOZH0TeUmu3nz&#10;pvbzzp07zU6XkVugWcYQNnJEQNcKb9myJU6dOoUpU6Zovc8VCgXef/99g2mrWrVqoV27dtr/165d&#10;q12F4+bmBoVCgejoaGzatAlpaWno0aMHunXrBkDt2Pz999+je/fuePz4MZycnLB06VIEBATkqq+L&#10;iwsqVqwodbXlCXMz/NoSCoUCO3fulFoNwZjTphjhPHr0yGqR2cWgVatWUquQb2QyGf755x+jo+zZ&#10;SUlJMeq/Ys6q3dDQUKMhQhITE/HixQvcv3/f7Be4ly9f2lVCV1uBjRwRyG7NOzk5YcGCBdizZ492&#10;WujOnTsYNmyYwbFffPGFdm773r172ngqmqmZu3fvYufOnShatCjWrFkDmUyGS5cuoXbt2pg+fbo2&#10;kvNnn32G1q1bm62zvWUTbtu2rdQq5Jlbt24JiirKvFkolUq7ioxdqVIlQaE9pKRMmTLo3r27Wfve&#10;uXMH586dM/g+OTkZycnJuR5vLG9gamoqYmNj8d1335kdu2zVqlW55kVkDGEjx4K89dZbOHXqlDaW&#10;zb59+wyWizdv3lzvjSh7EMHt27fj6NGj+PzzzxEdHY0hQ4agcePGePDggXafunXr4pNPPsmTbvaU&#10;TdjBwQFly5aVWo08UxBGcRjrYk9BAStUqKCXtsCeyEu8rVKlSmH//v0G32dlZYGI4O3tjU2bNmHr&#10;1q1G/VT+++8/g+9evXqFEydOoFixYvDwyD3107Nnz/DTTz9JXW12CRs5FqZevXq4dOmSdjXUxIkT&#10;sXXrVu12uVyuF1Qqe3TLTZs2QS6X4/jx46hatSo2btxoEFhuxowZuXr5Z8eenAbr1Klj047npjAV&#10;DJJhTGFPkbHt2fn48ePHuRqU4eHhuHTpEkqWLIkbN24YTCWmp6cDANavX4+BAweiT58+RnPrGVtG&#10;npaWhqlTp5pMrJyd0aNH4+nTp1JXm11iN0aOPUeM9fDwwKFDh9ClSxdkZmbi/fff11tJ1b17dzRv&#10;3hyAOqqxrpNyWloaFAoF9u7da7Ts1q1bmz3sqoufn5/drFayx5gcT58+taupB8Y2uHfvHl68eCG1&#10;GmZTrlw5qVXIN71798aSJUuQkJBgdHvp0qXx+PFjTJ48Gf7+/gZ9sLe3N8aNG6cXFLBIkejQR1gA&#10;AIAASURBVCIG5RhL/xAbG4t27drlmh7j2bNnGD58uE2O8NnLM9k+nnKwfKwbS+Pt7Y0dO3agS5cu&#10;ePXqFTp16qRn6CxatEgbA2H79u1ml/vtt9/mSx8nJyd4e3tLXS1mYY9D4rdu3UJcXJzUajB2xtOn&#10;T/Wmom2dwMBAqVXIN69evcInn3yCsmXLYsyYMYiOjjbYp1+/fqhRowY2bdqk52qgVCpRs2ZNs6aQ&#10;jPk/xsTEYMKECSaPSU1NxezZsxEYGIi1a9dKXVVGsZdnsq0bOYliFGIr6/nlcjk2bdqELl26ICoq&#10;Ct26ddO+7Tdo0AC9e/cGoM57ZU7I7YYNGwoa5cgtWqetIHbOFmtw+/ZtqVVg7BClUmlXRk72oKT2&#10;SEpKClavXo2zZ88a3T506FCsXbsWFy5cwNWrVxEXF4f79+8b3VfXEbldu3a4ePGiQZ6vmJgYvHjx&#10;wqRfpEKhwMCBA/H1119b1NHYHF8gM0kQXoTlsHUjRxRTMbe4MULJy7JPT09P7NixA40bN0Z4eDha&#10;tmyJgwcPQiaT4dtvv4W7uztCQkL0AgGaYvLkyYKurWjRohatFzFwdHS0y+mq8+fPS60CY6f8+++/&#10;UqtgNg0bNrT7yMceHh7YsGEDevbsaXKfAQMG4IsvvsDWrVtx4MABo6smMzMztSupypcvj/379xvk&#10;DgSAefPm4aOPPoJcLkdycrKBcbV8+XLs2rVL6mrJCzYd98DWjRwtQobG5HK50XlRscirtS2Xy7Fn&#10;zx40btwYiYmJ6Nq1K77++mv4+PhgwYIFAIA///wzxzJKly6tlywuP5QoUcJidSIWJUqUsDun41ev&#10;XtldYLecsId2UpCwp4zkLi4uufqV2DqLFy/GgAEDct2vR48e2Lx5M3799VeULFnSYPujR48QEhIC&#10;QJ1U05jx9+rVK2zatAkhISFo1KgRPvnkE1SvXl27PSUlBWvWrLHKdbu4uAg6nqerxCMFEJZMzNXV&#10;1ebSGPj4+GDjxo3w9fWFQqHA7Nmz0alTJ7Rq1QpVq1bVi35sjBEjRgh2HC5WrJjU1ZAr9tiB3rt3&#10;z66CujG2xdOnT+0qFYi9RiMH1NNtI0aMMGvfypUrIzAwEAkJCShevLjB9suXL2sf/KaeV8uXL0dM&#10;TAx++eUXfPDBB/j111/h6emp3Z6cnGzSEVpshI7k61xj3tK5Wxl7MHIIyNuUUHYsPZKTX4s2KCgI&#10;u3bt0vrGHD9+HPXr1wcR5boyp1OnToL1zuuycymwRyOH4+MwQlAoFHa1XNieYm5lZ+TIkWbvK5PJ&#10;0LdvXxQpUsRoEETdRSBXr1412J6eno758+ejcuXKuHr1KkaPHm2wT0BAAC5evGgVP0ShI+Q6z+Tc&#10;HUglxB6MnDQg71NCulh6JEfIW1eTJk0we/bs/19sWhru3buXo+Oxh4eHoJwrGuxhGsgegwBevnxZ&#10;ahUYO0d35aWtU6VKFalVyDd59Sfq06cPHjx4YBDFePfu3Xp+lGfPnkVSUpLePr/99htKlCiBs2fP&#10;olatWibPUbJkSXzxxRcWv3ahL7k6z2SbnreyByMnCxA2/2dpIyc1NVXQ8WPGjMHYsWPN3r9Hjx52&#10;G049rxhz3LN1eGUVIxRNQl57wJh/ir3w7bff4ty5c3rhHpRKJc6ePYtevXrhxo0bevv7+PigePHi&#10;Bokyt23bZlB29hHdZcuW4bPPPjNrmqh27dpGY+6IiZDVtdmexzY9t2oPRk4qAGRkZOS7ABcXF8FO&#10;VjmRkpJi1pLvnPjuu+/MTngn1lCmUJ2tQbVq1aRWIU/ExMQgLCxMajUYO+fRo0dSq2A29uyYHhIS&#10;gqZNm6JXr15YuXIl5syZg4YNG6JTp04YNmyY0RGXkSNHYvPmzdr/lUolHj58iMGDB6NGjRra73fs&#10;2KH9vGvXLmRkZKBfv35m6ZWUlKSNqGwphIzkZHseC3vLtzD2YOSkA8J8clxcXCw6kkNEiI2NFVSG&#10;h4cHli9fbpYx1qhRI1H0todgdX5+flKrkCcOHz5sF8YjY9uEh4cLHiG2FsaccO2NU6dO4cMPP8SM&#10;GTNw7949rFu3Ti+SsS5t27bFhQsXtFNWjo6OWLFiBTZs2ID+/ftr99M45hIR5s2bh/Hjx5utz969&#10;ewW92OeGTCYTFAw22/OYp6sEkg4g15T2uWHpgIDGkrDllWrVquHHH3/McR+5XC5aBnFbz5Dt4uJi&#10;NwELNWQf3i4IiBg0jDGTsLAwu3E+9vT0tIuYW+YyYMAA9OjRw+T2qlWrolGjRlixYoX2u9q1a0Mm&#10;k+kZJgEBAQDU+cguX76MXr16mXX+/fv3Y+bMmRa9RqH3tM7zWAEg/0ufrYA9GDlpgPA1+ZqUCZZC&#10;DCMHUEfXbNmypcntvr6+ok29xcTEWLROhFKxYsU8ZQu2BQpiEEBbiRj+JpGWlmbg3GrLVK1aVWoV&#10;RCM3dwCZTIamTZti9+7dBi+KiYmJ2s/16tUDACxduhQ9evRA6dKlcz33nj17MHjwYIvnhRK66ETn&#10;eWzToziAfRg5LwEITlpn6Y7aWKbZ/ODk5IRff/3V5FCimCMbkZGRFq0Todhbx/nq1asCaeQw0vDk&#10;yROpVTCbihUrSq2CaJiaJrp16xY2btyI5ORkDB48GPfv38fJkyf19tHtU5s0aYKHDx9i27ZtGDNm&#10;jMnzERHu3LmDzz77DN27d7dKnByhz0Od57FtTwfAPoycVECdjVUIljZyxBwVqVixot6ycktdh7WC&#10;TuUXzXCvvRAaGmrRXDPMm8XNmzelVsFs/P39pVZBNI4dO4bMzEzt/1lZWVi+fDmaN2+OIUOG4N69&#10;ewgKCkLt2rVx/Phx7X5EpH1OyWQylC9fHkuWLEG5cuXQunVrvf0WLlyIHj16oFu3bmjZsiWaNWuG&#10;efPmWS2zt9DniM7z2OYdxywXIU88EgHhIyVlypSxqJJiDy1/+OGH2LhxIy5evKj3fV4cce/du4cH&#10;Dx4YnV8Ww1na0vj6+kqtQp7Q7fAYRiiXLl2SWgWzsTffuZzYt28fatSogX79+uHly5fYvHmz9vnT&#10;r18/7cKPsWPHYuzYsZg1axYKFy6MiIgIhIaGAlCP4sTHx2PVqlUGL6xnzpzB1KlTJb1GofHHdJ7H&#10;wqZYrIA9jOREA8KnViy9zFHsqR+5XI4ffvhBkE/K77//bjTyJqAexdF9W7FFLB0nQmw4CCAjJrY+&#10;nayLvd2rufHw4UPMmTMHP/zwg94L9kcffaT93KRJEzg5OeHAgQMA1Ok4NC+O9evXx9atWwEAw4YN&#10;0ytbd2m5KVq1amXRYK1CR8kjIiI0H6MtpqRI2IOR8xQQvty5fPnyFlUyJCRE9E6pSZMm+OSTT/S+&#10;M9cwiYqKwoIFCxAdbbwNat44bBl7W7GhSc7HMGIQHR1ttekLoVi6f7UVIiIikJSUhJCQEFSuXBkt&#10;W7bEL7/8AqVSiZCQEO3vVaZMGcydOxdDhgzRMyhSUlLwzz//5HiOrl274t9//8WwYcMgk8lQrVo1&#10;BAUFiXodQkdy4uPjNR9tPiiYPRg54YDw5c6WHsmJjo62iOEwYcIEvejG5hp7y5Yty9E/5MKFCxat&#10;DzGwt6XLQv3GbBVL5n1jTJOVlSV4wYW1sMccc/lh9OjRqF+/Pj799FMA6phlFy5cwP3793H//n3t&#10;frdv38aLFy/0spvfv38fvXr1wuPHj02WL5fLMXHiRADq0aCRI0fi7Nmz2LVrl6gJlYU+D5OTkzUf&#10;bX4JoD0YOc8B4U6ylh4VUKlUFsk3U7JkSb3Eb7pLFE0RGxuLTZs25biP7qoABwcHjBkzBhMmTLBo&#10;HeUVexoCVygUdrXkNy/YW0DGgoSpkVhbw16NHBcXF6PPBldXV1SqVMnAXSAlJQUhISFaR+KhQ4ci&#10;LS0NBw8exJ07d7T7/fXXXwgMDESHDh0QGxuL5s2bIzg4GIcPHzY41/Tp0zF8+HAAQMeOHdGmTRsA&#10;wHvvvYeVK1fC09MTwcHBes7LQhH6PNQxvp+LppSFsAcjJwlQr8sXMppjjYzb+/fvt0i5o0eP1uaH&#10;MefN7uzZs9rUAsZi6mRlZem9TQwfPhwLFixA27ZtLV5H5iKXy+0qPsvdu3cFJWplGGPYy+igm5ub&#10;3eXTa9asGc6cOYPLly9j/fr12pcqd3d3/P7777h8+TK+/vpro8cuW7YMFy5cQPHixVGlShVs27ZN&#10;b3T81atXaNKkCbKysjBs2DCcOXPGaDm1a9fGrFmzMG3aNBQtWhTvvfceZDIZABgYWEIiFGdHSFmZ&#10;mZm6L9tJ+S6I0eICdSp3unbtGgnB3d2dNGVZQjw8PEihUAjS0RRbt27VnicxMTHHfSdMmKDdd/78&#10;+Qbbr1+/Ti4uLgSA+vfvT0qlkoiInj17Rv7+/hatI3OlSJEiFBISYpG6tASrV6+WvM4sJZcvX5a6&#10;evNEly5dJK8zseSHH36QujrNxtvbW/L6MlcqVKhAmZmZevrfvn2b3nrrLYM+s2PHjibLef/99+nt&#10;t982um348OFUt27dHPVYvXq19jwrV67MsX4HDBgg2vXfv38/379zVFQUlSxZUlNWMzCikACAtm7d&#10;KugmLFOmjMVvnj179likA0lNTaWgoCACQAcOHDC5X1ZWFpUqVUqrz6ZNmwz2WbNmDQGgwMBACg0N&#10;1X6vUqmoQ4cOkndAACggIIAiIyMtUpeWYNasWZLXmaWEjRzpZMKECVJXp9kEBARIXl/myoIFC4xe&#10;g+aFT5ejR4+SXC4XXQcXF5dcX1h1admypWjnjomJyffvfOfOHXJ1dSWoUy7ZfAZle5iuAoAHgPCh&#10;W2sErNq3b59FynVzc8NXX30FALh27ZrJ/f777z+9ejKWPE/jr7N8+XKUK1dO+71MJtOGIpcad3d3&#10;u5qushffCca+sPXUK7rY0/1aqVIlo987OBg+Eps2baoXfd3JyQmTJk0S7NdSo0YNs90onjx5grt3&#10;74py7U5OToJ0j4+P12RIj3stNo29GDkhgPBl5NYIPX7mzBmLZQ8eMGAAgoKCckwC+e+//2o/u7u7&#10;GzgEalIPtGrVCh07djQ4vlWrVhavI3NwcXERLUeXNeDl44wlMGehga1gT3nmjBkzpnBxcUGVKlW0&#10;/7dt2zbPWcV1z6t52W7fvr3Zx126dEnw809DhQoVBP1WOnokvBabxl6MnEhA+FtN9erVLa7ozZs3&#10;DfKZiIWTkxPGjRuHvXv3mlwefuzYMe3nMmXKGCSFO3r0KABg/vz5Wgc3Xd566y14enpavJ7MuVYn&#10;Jyep1TCbR48eSa2CxeAl5NKhk+3Z5rFk8DqxMZWfyhTVqv1/VmbSpElwdnZGu3bt8mQsyeVy7N27&#10;FyEhIShfvjxq1apl9rE///yzaNcu9Dmo8xyOhToLuU1jL0ZOHCD8QSI0AJI5EBFWrlxpsfI/+OAD&#10;uLm54d69ewbblEqlXlK/wMBAg47n119/Rffu3U1OSzk4OKBZM+l9yVxdXaVWwWxIJ2dNQcSefouC&#10;xsuXL6FUKqVWo8CR1xeomjVrAlDH7tKMdpcvXz5P4RU++OADvP322yhcuDCGDh1qdiqMmJgYnD59&#10;WrRrF/oc1HkO2/xUFWA/Rk44oM4CKwRLBwTUsGfPHrMMst27d+PixYt56sQ8PDwwefJko0sSnz9/&#10;jqdPn2r/zz7vfOPGDRw9ehTffPNNjsOVffv2tUo95YQ9jR4kJydzYk7GIqSlpSEtLU1qNczC2Miw&#10;rSGTydCoUSM0b948T8cFBwcDAHr27KmdRvf09MzTqPeUKVO0nzVxc8xBoVCgZcuWovWJQp+DOolj&#10;7SIwmL0YOdcBtcNTUlL+l+UXL17cKkOqSqUSCxcuNGu/Ro0aoWfPnnj+3PyYSh9//LE2L4ouz549&#10;03OArVOnjt72VatWoU6dOggMDMyxfFtxPrYX7OUhxNgfKSkpdjNlZa2XSCGsXLkS58+fN+p4S0R4&#10;9eqV0eMCAwPh6empl7tKpVKZnXajdevWej6hbdu21cY+y42SJUviyJEjaNGihSh1IDRFhE5k/+ui&#10;KGRh7MXICQGQBQjzyylRooTVbsQdO3bk6ozavXt3BAYGYvfu3ahevTr+/PNPEFGuZbu4uKB06dIG&#10;aSRiY2O1x8vlcnTu3Fm77eXLl1i3bp02ZHhOBAcHS55SwZ5GcoSmHGEYU2RlZXGQSRFp166dyW0y&#10;mczkbIGTkxP27NmjzUAOqEdwddIb5Mhbb70lSG+ZTGZ0pWx+yIsvkDF0nsH3hZRjLezFyMnC62yn&#10;QpbqFilSRHD2VXOJjY3FjBkzctxHJpNhwYIFkMlkiI+Px8CBAzF27Fizyv/ss8+watUqve90ve8r&#10;V66sF9Xyu+++Q7ly5czy6JfL5ejZs6dV6skU9uQHYuvZ3Bn7JT09XbNclxGB3GYCcnoxbdGihd6U&#10;XGJiotmr3xo3bpzrPrlFs9dkOBeCu7u7XtiQvJKenq5r2EXkuyArYi9GDvDayBGa6dvcIUIx2LJl&#10;i17SNmN0794dXbt21f6/YsUK9OrVK9ebsUqVKggNDdXrAHWP6d27t/bzgwcPsHr1anTq1MnsERrd&#10;NxYmZ/K6UoNhCiJC+2ZrkFsG8Jo1a2L37t1mlfX8+XOzX3Cyuw5k58mTJyhUqJDJ7Q8fPswxPpq5&#10;CJ3J0PmNlWDHY9GJApBjBldzyL6k2pIolUoMHz48R58NR0dHLF26VC8o1I4dO9C0adNcDZ2+fftq&#10;l4QD/zdyHB0d9YZHJ02ahLi4OLNHiQCgT58+kjoS2osfwpuA1FOXbzJEZNYUNmMeixYtynElZKVK&#10;lXDkyBGzytLkB8wNd3f3HHNFRUdHIyEhIUd/0W+++UZwkmpA+PNP5/kbi9cuJLaOPRk5TwHg/Pnz&#10;ggqxppEDqJNlzpw5M8d9ypUrh40bN+oFv7t79y7q16+f4/Bpz549sX79eu3/miCE1apVQ926dQEA&#10;27Ztw/79+1GiRIk8DVP6+fkJdlATAnfsDGNfjsf2QGpqKqZPn25yu5OTE1xdXREfH59rWaaSbmYn&#10;pxVYRIQTJ05o+2tj21esWIHff/9dlOsX+vzTef4+FVKONbEnI+cqgFynf3Ijt2FDS7Bw4cIcoxQD&#10;QNeuXfHJJ5/ofRcSEoKOHTuaHNGRyWQoVqwYDh06BADapegNGzaEm5sbHj9+rHU07tatW571Fuos&#10;xzCMMDw8POxmJM1eHPA3bdqU4wIWLy8vnD17NtdyzH3hzmkUZ/Xq1Tn6SS5evBjjx48X7aVP6PNP&#10;5/l7VRSFrIA9GTnXACA8XNjS/IYNG1p95Q4RoUePHrlOtc2aNQsDBgzQ++7x48do3LixyZDe48eP&#10;x88//wylUqkdyenUqRMUCgVGjhyJiAi1b5iu34+55LQSwdKYWsppi9hTpFeGsRTmLqeWmkqVKuUY&#10;qbhatWpYs2ZNjmUoFAr8999/JrfrBvozFTDwyJEjKFWqlNHl7BEREejatSumTJki6uq6Jk2aCDpe&#10;5/kr3EHIStiTkfMUUMckEeKX4+zsbLUVVro8efIEffv2zbHByuVyrFy5UhtdU8P9+/fRqVMno51I&#10;lSpVEB8fj1OnTkGlUqFIkSLo3Lkzxo8fr03x4OfnZ1CmOegmpbM29hRcz57STzCMpbD1eFEtWrTA&#10;tWvX8ODBA/j6+prcr0qVKjh79myOTsUnTpwwuf2rr75CXFwcvv32WwAw6ibw6tUrHD9+HJ06dTLY&#10;FhcXh7Zt22LPnj2i10H58uXzfWxCQoKuP5PdTFfZG7EAaP369flOE09E1KlTJ9FS1huTevXq0ciR&#10;I8nR0dFgW9++fSk1NTVH/aKioqh69eoGx3bt2pUUCoXB/j/++CPVr1+fRo4cSR9//DF9+umnJJPJ&#10;tMe1bduWVCpVnuspMzOT3N3dLVpXpiQ4ODjXerIVoqKiJKkja0lUVJTUVZwnunTpInmdiSX+/v70&#10;7NkzqavULLy8vCSvL1NSsmRJSktLy1F/TX+TlZVFzZo1o3379pncd86cOUbPU7t2bW0fnZGRQXXr&#10;1qXdu3frHatSqWjEiBEm76uQkBCSy+Wi10FAQICg3/fatWvk5OREAFIBmBeu2Qawp5EcADgPwCAI&#10;Xl5p2bKlRZVMSUnBqlWrsGfPHoM3hi1btmDkyJE5Hu/v74/du3cbjDjt3r0b8+bNM9i/RYsWuHv3&#10;Lnbs2IHz589j/vz5enO41atXz9dKKScnJ7Ru3dqidWWKV69e2c2Ule7KuIJI4cKFpVbhjcXFxUVv&#10;QYIto5kut0WaN2+ea+yt3bt3o3///li2bBmKFCmiN2WVfdTG1GxCv379tO4Qzs7OWLFiBTp27Ki3&#10;z5o1a9CoUSNtNvLsVKhQIdfFKvlBaE7CsLAwzQh7OOwkpYM9MhcAvfvuu4Is0t27d1v0rcHLy0t7&#10;roSEBPrqq68MRnUGDRqU60jFw4cPqUSJEnrHOTo60m+//aa3n1KppPbt25vUZ//+/fmuq6+//lqS&#10;Ny8/Pz8KCwsT9DtbE1t+ixUqycnJUldvnihIIzk1atSgjIwMqas0V2JjYyWvq5ykVatWZl3HjRs3&#10;KDg4mABQsWLF6MmTJxQTE0Pnz5/X269Hjx5Gz7Nz584cy3/8+DFVrlyZDh8+TDdu3KBHjx7R8+fP&#10;DUaZEhISqFKlSqLWwcyZMwX9xvPmzdOUdQB2hL2N5IQAwKlTpwR5mwcFBVn07TQpKUnrKOzt7Y3Z&#10;s2fjxIkTequVNm3ahP79++eYs6pixYo4duyY3pyuJvbOxYsXtd85ODjkmFSzevXq+b4WKVajAXkL&#10;mW4L6OalYRix8PDwgLOzs9Rq5IrQ+GWW5sqVK2YFK6xZsyaOHTuG/v37IzY2FocPH8b69esN/I36&#10;9u2LAQMG6DkYOzo6olSpUibLTklJwcCBAxEeHo6xY8di2rRpmDdvHlatWoWDBw/qhQrw9vY2K0py&#10;Xqhdu7ag40+ePKn5GCKkHCZnKuK1VRoTE5Nvi/TVq1dUs2ZNi7457N271+h5586dS25ubtr9ateu&#10;TXfu3MlR33v37hmM6AQGBlJ8fLx2n/j4eHJwcDDQQy6XU1ZWVr7rKiEhQc+/x5py9uxZQW8e1mTw&#10;4MGSv61aSngkRzrp3Lmz1NVpFlu3bpW8rnKT9957z2zfRIVCQa1ataJGjRpRhQoV6MGDB0b3mzp1&#10;qrZ8Dw8Po/tpfG8mTZpEY8aModu3b5t1T02fPl20a3dwcKCkpCRBv3GZMmU05fWHHWFvIzmPACQB&#10;wvxyChUqZPFAdzrp6PXO+/nnn+PixYto1aoVHBwccP36dbRq1QqbN282uaJI4+1fpUoV7XePHz9G&#10;3759tW8YRYsWRffu3Q2OLVGiBBwdHfN9Hd7e3pJlFxaScd7alClTRmoVLIaUka/fdIoVKya1CmZh&#10;DykdNm7ciGnTpuHx48e5LneXy+UYMmQILly4oE2IbAxdn8vChQsbnSE4deoUzpw5g9OnT+OHH35A&#10;tWrVzIp99PSpeAuYSpcunWNQwtzIyMjQ/Y0vi6aYFbA3IwcAQgHhzscVKlSwqJI5NdBq1aph3759&#10;mDNnDuRyOeLi4vDee+9h7NixJpdhlitXDvv379czzo4ePYply5Zp/zcWVEoMA0WqyMe5JayzJaQy&#10;BK0BOx5Lh5RRx/OCqThetsaCBQvQoEEDtGrVCh9++GGO/XS9evXg4uKCgIAAk07LusenpqYadb4+&#10;fvw43nvvPSxatMjscBOxsbG4cOGCaNct9HkXHh6uCX+iBGBePgsbwR6NnMcAcO7cOUGF1KhRw6JK&#10;Pnr0KEe/ITc3N3z++ec4deoUGjduDIVCgdWrV6N27drYs2ePNnqxLuXKlcOxY8f0vOS//PJLnDhx&#10;AgDQtGlTg8B0lSpVEnwtQgNI5Rd76TgBmAzLXhDgkRzpqFevntQqmEV0dLTUKphNQkICTp8+jZUr&#10;V6J+/fomA8xWrVoVtWrVMmnkp6Sk6KV2ePnypUFerJcvX+J/7Z13WBTX18fP0lxARBBRQEQR7IqK&#10;osYae+zdaOxRsUWNxBZLNGosP9QYS+w9Suy9G+wVOxbEgigoUkQQVljY7/vHuvvusn13dgf0fp7n&#10;PDHszJ07d2bunDn3lDVr1lDjxo2pUaNGOvuWm5tLKSkpNG/ePE79nIzJk6aIwvv2NRHpV5U0n1AQ&#10;lZybREpOUEbRsmVLs07e0dHRer2k69WrR8eOHaMRI0aQjY0NRUdHU6dOnah3795qnZK9vb3pwIED&#10;1LBhQyKSJs0bN24cpaSkUJUqVVSUN19fX5PPRXGZzJIUNCXHlGVBBkMdFSpU4LsLevHgwQO+u2AU&#10;SUlJtGPHDrW/2draUlBQEN26dUttGYizZ89SZGSk0t/yKjnPnj2jYsWK0eLFi5X+/uLFC2rUqBFt&#10;3LhRKTx98+bNVLt2bVqyZAmn56mtdIQ+KLxvb3LaMYZaahERhEIhsrOzTXKk8vHxMauj25kzZwzq&#10;z7Fjx+Dl5SXf39bWFkOHDsWLFy/UOsYFBwfLnYK7du0KiUSCqVOnKvVh7dq1Jo0RABw/fpwXR8HB&#10;gweb3HdLUqZMGd6dK80hBY0vxfHYxsZGbfLP/EZubq5SMEVBklatWuHVq1caz+3GjRsgIoSFhSn9&#10;XSKRoEaNGirtLVq0SL6NWCxGy5Yt8c8//6hte9SoUXKH5SZNmqB169ZmSQJIREhMTDT6+ubk5KB+&#10;/fqytrQneWNwgjN9vnBXrlwx6eHs0aOHWR+g0NBQg/v0+PFjeZ4Gmbi7u2PSpElITU1V2lYsFmP4&#10;8OEgIggEAmzbtg23bt1S2lfTA2YIsgfd0vLNN9+Y3HdL0qRJE94nba7FxcWF72E1mC9FySlbtizf&#10;Q6kX+T1Hjibp1asXRCKR1nP79OkTbG1t0blzZ6W/nzhxQv6B6eHhgdWrV6N06dJK8+3u3bvRokUL&#10;jdGtaWlp8PT0NPt5+vr6mnR9X716hRIlSsjaa0YMi3CNiDBv3jyTLt6WLVvMenPVrFnTqH6JxWL8&#10;9NNPKu3Z2tpi4MCBuHz5stKDs3LlSjg4OKBUqVKIjo5WvCGxZ88ek8YIAF68eMHLJCQUCk0Kf7c0&#10;MoXzS5KC8qJV5EtRcn788Ue+h1Ivbt68yftYGSpeXl56rwQ0aNAAhQoVUkrKOGPGDHlbS5YsAQCI&#10;RCL5fPXixQuUKlVKZ0mUvJZ3c8jYsWNNur4nT56UtfWaiNSnac7HFESfHCKiy0RET5+alpOoQoUK&#10;Zq1I/uDBA61F3jRhY2NDixcvprlz5yr1TywW06ZNm6hp06bUpk0b2r17N3369ImCg4Np48aNlJSU&#10;RCEhIUqh5FwkEuOrbMGnT58oMTGRl2MbA18lMMwJS3LIH82bN+e7C3oRFxfHdxcMplKlSnpHOnXt&#10;2pWysrLo5s3/d0dJTk6W/7tz585EJC3BYW1tTbm5uTRs2DAaNGiQxtINMiwRuWhKMlgipffsMyIq&#10;OB7mnymoSs5tIqKHDx+qjULSl6pVq5rVsS87O5suXLhg1L42Njb066+/Unh4uEr9q+zsbDp9+jT1&#10;6NGDihUrRn369CGhUEgHDhygyMhIunHjBqfnoS2/grkjb6KioszaPpfInMG/JEzNksoHX0I4v4uL&#10;C9WpU4fvbujFw4cP+e6CwVy6dElvZ+nGjRuTnZ0drVixQv43WXqLypUrq1QZX716NX348IFmzJih&#10;s+27d++a9Tytra3lSpix3L9/X/bPOyS16BQoCqqSc5KI8PjxY5MSJjk4OJis5epi69atJu3fsGFD&#10;OnHihEZlLDMzk/7991/q1KkTjRw5klxcXOj27ducnoO1tTUVLlxY7d+XLFliVkVHMUQzv+Pp6Wly&#10;qGZ+g6/IOlPI+9IpiNSqVYuTyEhLEB4ezncXDEYkElH79u3p8uXLOretUqUKVapUia5cuSK34MhK&#10;MCiW6iGSKnxz5syhtWvXUlJSEo0bN4727Nmjtt2oqCg6cOCAWc+zbNmyKh/JhnL8uLxU1Qmzdpah&#10;QgwR4eDBgyatN86dO9es66He3t5ISEgwcdUbSEhIMKoUxfbt200+NgC1DnINGjQAAAwYMMBs49e9&#10;e3dO+m8pZs+ezbu/AVdSuHBhnSVH8iP379/nrRQJV5K3CG9+Jm/JmYIk1tbW6NevHw4dOoSIiAi5&#10;vH79Wukchw0bBqL/L8ApCzJYs2aNfBuRSIQ2bdpg/PjxAIC///5bfozVq1crtZeYmGj20kJE0qhb&#10;U4iLi1NszzRtiWEwx4gIU6ZMMekiXrlyxaw3mUAgwO7duzmZTOLj49GgQQPOJ8ucnBydIYbqlJwt&#10;W7YAkCpg3t7eZhm/WrVqcTJ2luLFixewtbXlffLmQlq3bl2gHL8VqVKlCu/jZ6wIhUKT6wxZirdv&#10;36qtmZefxMHBAT169ECpUqX03qdSpUpK53nixAkQSetfAUCdOnVApJwmZOnSpahatao8Cvb8+fNK&#10;13TIkCEIDQ3FlClTLHZ/Ll++3KTru3v3bllbqomCGGZnGhGhWrVqJj+oxYoVM+uN1rhxY84mlY8f&#10;P6JFixZ6H1ufMPbz589j4cKFWrfJq+TY2NgoWagOHjxolsnOyckJubm5nI2fJWjWrBnvEzsXcurU&#10;Kb6H0mhWrFjB+/gZK3369OF7+PRm06ZNvI+XNmnUqBHev38PQFps2NPTE97e3pgxYwaCgoI07le4&#10;cGGl80xLS4OVlRWcnZ2RmpqKChUqoFixYvIcZo8ePYKTk5NSNOvt27d5P391OdYMYeDAgbK29hHD&#10;4tQmItjZ2Zn81dOpUyez3mh5FQJTSUtLQ9u2bfU6tj7hgz///DM6deqkdZu8So66ZSRzvdwjIiI4&#10;GztLwFfyRC6lWbNmBSIRnSZEIhHq1avH+zgaKo6Ojrh27Rrfw6c3ISEhvI+ZJilbtqxKCPfevXvx&#10;7NkzAMCcOXM07isQCBAfH6+0b7ly5UBEOHz4MEqVKoVvvvkGYrEYmZmZaN26Nbp164bo6Gj5czN+&#10;/Hhez7906dImfSB++vQJtWrVkrUXTAyLY0dEGUSm+51s27bN7DfcjBkzOJ1csrKy0LFjR53HbdGi&#10;hc62ypQpg8KFC2tdmhAKhUrtHjlyRGWbqKgo2NnZcT52puZDsjQSiURvJTQ/ir29PcLDw/keRpOJ&#10;jIyEo6Mj7+NpiAQHB/M9bAbRunVr3sdMkyj6y6hj0qRJWvcvX748Nm/ejLS0NADAuHHjQCRNUuro&#10;6IipU6cCABYuXAg3NzckJCRg1KhRcHR0hLu7O+/n//PPP5t0be/evSub97NJalRg8EAYEWHcuHEm&#10;XcxHjx6hcOHCZr3hvL29dSaGMobGjRtrPa6uZG5JSUnybWVfOHnJyspSatPLy0tje7/++ivnY2eq&#10;8xwfREREwNnZmfeJzhiZNWsW38PHGWvWrOF9PPUVBwcHpKSk8D1kehMfH2+RjL3GSOHChXUm++vd&#10;u7debQUEBCA5ORl79+5V+vvNmzdx9epV2NjYYN26dRCLxejcuTPv5y6T/fv3m3R9t27dKmvrHhGp&#10;L8NeACioIeQyIoiIIiMjtVb81oW/vz8FBASYtaOvXr2ibdu2cd7u0aNHKSgoSOPvb9++1To2Fy9e&#10;lP87b7E5GWlpaUr/P2TIEI3tDRw40OSQxbwcO3aMPn36xGmb5iYwMJB+/fVXvrthMPXr16epU6fy&#10;3Q3OGDp0KM2aNYusrPL3VGdlZUXz588nFxcXvruiN/fv36f4+Hi+u6GWKlWq6Ez2l5ycTCEhIRQd&#10;HU2DBw/WuN3du3dp6tSp5OPjo5ScNTk5mcaPH08+Pj4kEAioffv2akPCraysyMHBwaLn7+joSO3a&#10;tTOpjXv37sn++YCIRBY9AYac5kSk5ABmLGPGjDG7Zu3q6qqUGpwr4uLiVOpdKYo2C9LChQvl202e&#10;PFntNpGRkUrt3bp1S2t/fv/9d87H7sKFC5yPmyXo27cv7190+kpgYCDevXvH95CZhVmzZvE+vtqk&#10;W7duBc4HasKECbyPm6J8++23ePXqFZ49e4azZ8/q7L9EIpH/e/HixTrb9/T0hLW1tfz/ixQpIv93&#10;iRIlsHTpUvTq1Utpn++++w6RkZEAgO+//95iYyFL72EK5cuXl7U30YB3MoNj3Ikoluj/8xcYi0Ko&#10;nFll2bJlZplwXrx4oTGMW1uUzJQpU+TbaYrqCA8Pl2/j4+Oj05ktLS0Nbm5unI7bmDFjzDJu5iYx&#10;MbFAFO6sUqVKgVoqMRSJRILQ0FAV37L8IH5+fkhKSuJ7iAxG5oibH8TFxQWPHz82+t7Qx79Rk5Qu&#10;XRp37twBIC1mKfv7iBEjlBSpR48eWWw8TE2t8vr1a8X2zJsxl6GTA0SmF7PLzc01u18OkbRibWxs&#10;LMfTjZSrV6/CxcXFIAVhxIgR8u1atWqldhuFtVm9HagXLFjA6bgVtHw5iohEonwdVt67d2+VCvdf&#10;KufOnTNbTidjpGLFiiZbofkgKiqK97FTlIYNGxp9Lvfu3VOyyhgiTk5OePjwoVJ73377LdatW6dy&#10;HEX/R3NL3j4ZysqVK2VtvTb+1czgipFE2p1h9cVS1YtHjBhhcl81sWfPHtjY2Cgdr3HjxhqtL/36&#10;9ZNvV69ePbXbjB07FkTSsMr79+/r1Y/o6GhO8w/Z2trK810URFJTU/Pd0lXhwoUxefLkApeHyFRe&#10;vXqF7t27854V2c/Pz2jrA99oC7/mQ2rUqKF3VfG8TJ482ahjWllZYe3atXof58WLFxYZCy8vL5Of&#10;aQXL1noO3tEME/GizxdXZjI0ln///dciN6FAIDDr5LZkyRKl4xUpUgRRUVFqt1WMMKhSpQpEIpHK&#10;NlWrVgWR9KvTEEaOHMnpuC1dutRsY2Yp1q9fDycnJ95fCkFBQRrvia+FM2fOaPVlM6e0bdsWycnJ&#10;fA+B0Xz33Xe838OKIhQKtfoKZmVlqb3f79+/rzOJqUAgQN++fVWe2zZt2hikWO3YscMiYzFx4kST&#10;ru2bN2/g5eUla68jZ29qhklEEBFmzpxp0sWNjY212ENZp04dsy0RZGVlITg4WOl4mzZtUrutYshj&#10;+fLl5TkhZKSlpcnLFBiaw+PVq1ecZkHmwpkuP/Dy5Ut0795dxeJmCalYsSIOHDhgFgf4gohYLEZY&#10;WBiqVatmkfF3d3fH+vXrC7T1LCoqKl+mR5g/f77GPv/3338qSzgSiQTt27fH0aNHkZGRgXnz5qlt&#10;d9y4cRCLxWjevLn8b7a2toiJiTFo3Hr06GGRcdi3b59J1/fQoUOytuKJyNMM72uGEcwiInTo0MHk&#10;B1ghw6PZ5X//+5/J/dVEVlaWUsZXTUkBO3ToIN/Gx8dHpYbV9u3b5b/rE7GQF64jCgydWPIzFy9e&#10;RNOmTS1yr9WqVQs7duwosLWoLEFYWJhZLRTBwcGcZj7ni/xaMqNMmTJKjr6KBAcHqyiWaWlpStny&#10;N27cqNJmsWLFkJmZCUB5rjQm0Z4lcgp5eHggLi7OpOs7c+ZMWXuHzffKZhhKeyJpGN+rV69MusDz&#10;58+32EMpFArNmsL98ePHcrOjra2tipUGALp27Srvj7qK6bIK405OTkZ9/e/Zs4fTMZswYYLZxosP&#10;JBIJHj9+jOnTp6Ns2bKcjZNAIEClSpUwZ84c3L9/v0BbDizNs2fPsG3bNjRp0gQODg4mXQN/f38s&#10;X77cbMEGfJCfip8KBAK4urrC09MTZcuW1Wgdb9eunc7zyptmQCAQYMeOHfLf69atCyJpJNeDBw8M&#10;GrN9+/ZZZDx69uxp8vVVqI7+m4Xf4wwteJLUtIa9e/eadIFfvHhhUYfE8uXLq9RIyUtmZiYmTZqE&#10;27dvG3w+R44ckR9r8+bNKr8r+uTkXa7KyMiQh9z27dvXqPFMTU1VzLdgshjqF1TQiIiIwB9//IEu&#10;XbqojZTTJr6+vhg6dCiWLl36RVm8+EQkEuHQoUOYOXMmevbsCX9/f43jb21tjcqVK2Po0KEIDQ0t&#10;kFFTuoiIiOBdsZFJq1atcPfuXZ19fvHiBYYOHapzuxo1aii1X7duXSUfxQoVKoCI9GorL5bKkaNY&#10;INQYXr58qdheIJ8vdYYqe4gIPXr0MPlBrl27tkUf1q5du+pcRvjzzz/lD97WrVsNShz2888/g0jq&#10;05LXGtOnTx95PypXriw3zQLAsWPH5L/9/fffRo/nxIkTOf1y+xLqKumDRCJBQkIC7t27h3PnzuHQ&#10;oUM4dOgQ9u/fj0OHDuHkyZO4cuUKnj17hvT0dL67+9UgFouRlJSE+Ph4vH79GvHx8UhKSipwyfyM&#10;getgAmOlfv36+Pjxo9a+vnz5EgAwb948hIWFad12586dKsfI+1Ho6elpVLHl9PR0i/jfOTg4ICMj&#10;w6Trq7CSEcP3C52hSg8iQtGiRZVe1MawatUqiz+0EydO1LocJBaLlULc69evj127dum1hJSWloZW&#10;rVrB2toahw8fVvpt2LBhSl8uisiKTFpZWZm0zvv8+XNOrWMFsZYVg1HQeffuHXx9fXlXcIgIv//+&#10;u87+bt++HRKJBHXr1tW6vBQdHQ0fHx+dCoOTk5NRy+WvXr2yyOqAMRYmRcRisWLi0vl8v9AZqjgT&#10;kZg4MNnxkejKxsYGK1as0NqvtLQ01KxZU8mq0b59e73W+1+/fg17e3s0bdpU6e+yHDhEyskAHz58&#10;KP/68Pb2Nmk8AaB06dKcjZWVlZX8K43BYFiGzZs3867cyKR169Y6LTlTpkzBq1ev4OTkpDHUWywW&#10;o2XLlirtqwti6dOnj1FZwSUSCWbPnm32Mdm+fbtJ1zcyMhKOjo4golwiasr3C52hnt3EgUYLWH7J&#10;ij6/vP/55x+t/UpMTESjRo2U9nNzc8PixYt1LlmsXbsWtra2uHfvnvxvilXDFcs6KC5jNW/e3OTx&#10;nD59usW/5BgMBjdIJBK5T0p+ECsrK5317EaMGIFVq1ahf//+an8Xi8VKyVBlIhAITK7gnReRSGTW&#10;8fDy8tLp26kLhRWMe0RUmO+XOVfk79K8hnOKiOj69euUmZlpUkPff/+9xTsvkUho6NCh9N9//2nc&#10;xs3NjQ4dOkRNmzaV/y0pKYnGjx9PXbt2pdjYWI37DhgwgHr27EnTp0+n3NxcIiIqUqSI/HdfX18i&#10;Inry5AmFhYXJ/16+fHmTz61169ZkbW3N2Vj9+eefBa4yOYNRULl9+zZFRUXx3Q05AOjRo0dat0lJ&#10;SaE///yT6tevr/b32bNn07Zt21T+7uHhQUFBQQb3Rxu3b98263g0btyYPDw8TGrj7Nmzsn9eJaKP&#10;Zu0ww2iqE9FHa2tr/PfffyZptYmJiSaFj5oitra2Oi06IpEIP/74o0qyPWdnZ/zzzz8anSBTU1Ph&#10;5eUld8RTqFEi99dRtOIQB2ZQQBqpFRAQwOk4mZr8kcFg6CavP2B+ESsrK/z6668ao9hatmwJW1tb&#10;tY7C2nL9dOvWzaDxef78uc6ls0GDBpl1LM6dO2fSNU5JSZEnfSWinny/yBmasSais0TcVK3m88F2&#10;cHDQmKVYhkQiwcyZM1Wc2uzs7DB8+HC1JRoAqUNemTJlIBaLceDAAfl+MTExOHnyJKytrZXa07de&#10;lS7yZmE2VZydnb/oytkMRn7gwoUL+bJ6u0w8PDwwatQoleCIWrVqoUqVKirn8+DBA5nviVqZN2+e&#10;3mNz6dIlREZGat0mOjpaUYHgXLy9vU2O7FPwt0olIju+X+QM7QwlkmaqNDW7q2IINV8yYsQInfVR&#10;Tpw4AQ8PD5V9a9SoobYarUQiwbhx4zBhwgQ8fPgQsvFKTk5WyRVBREhKSjJpHGVcuHCB8/Fh1hwG&#10;w7woZk7PT1KrVi3MnTsXq1evxqJFi3DkyBGlfpcsWRLDhw8HILW2yGqFHTlyBP/99x+Sk5ORkZGB&#10;wYMHK1mH9M0xdfXqVZ1BLiKRCA0aNDDrOMyZM8fka9ysWTNZe6v4foEzdFOcpN7hSg62xvDhwwfY&#10;2dnx+iALBAJ8//33Os2hkZGRauvveHl54ebNm2rPrVSpUjh9+jSICL1798aECRPU9oGrUgBpaWmc&#10;h1I6OztzpoQxGAxl7t27x3u1dnXSsGFDrc99Tk4ObGxscOLECdy6dUtrnq8//vhD3m65cuXUbpP3&#10;WI8fP8bw4cN15qXhMkeYOrG2tjZ5qSorKwuFCxcGEUmIqDXfL3CGfmwnIgwbNszkh3zMmDG8P9BE&#10;UpNkRESE1r6mp6dj3LhxKomnChUqhIULF6rUddmzZw+qV6+OQoUKoV69emonM09PT5PHUBEusx/L&#10;pFevXhpr1jAYDOMQiUQWq61mqDx69Ehr369fvw57e3ssXboUjRo10mgNz8rKUvIVnD17ttrtFP/+&#10;+PFjdOrUSeeHp6K/o7mkcePGJn+E/v3337L27hCRA98vb4Z+DCGSlikw1WfjypUrvD/QMilatCg2&#10;btyotb+5ublYvXq1TDOXi5WVFebNm6e0dpudna1UdE6dVK9e3aTxy4uiaZgrEQgERpW8YDAYmtm7&#10;d69FMvUaI7pe7EuXLoWdnR1cXFzw9OlTjduFhoYqWUXUhaUnJSXJM+l//PgRgYGBOHPmjNbjnzt3&#10;ziKBK8uXLzf5Ordp00bW3t98v7gZ+lOGiBKJCLt27TL5JggKCuL9oVaUBg0a4PHjx1r7HB8fj8aN&#10;G6tYZ9q1a6dkYn369KlWJ7zAwECTx0+Rf//91yxjUqNGDZ2+SwwGQz9EIhFKlCjB+1ynSZ4/f661&#10;/1WrVgURYevWrRq3OXDggJISV7duXbVzyJ49e9CyZUu8efMGgYGBOgNCnj9/bhEFp0iRIjqtSbp4&#10;/vy5YptNeXtjMwxGQET7iQjt27c3+YFfu3at2W/YKVOmoEOHDihevLhe25coUQJLly7V6lX//v17&#10;TJkyRUXR6datm1K13t9++81iSs61a9dUore4kr/++ovTvjIYXyuLFi3iXZHRJoMHD9Y498XFxcHG&#10;xgZ9+vRBbm6u2m0OHToEJycnpTY1lWzo378/2rRpg4YNG6Jdu3Ya25TRrVs3i4yBzKnaFBTm/tjP&#10;701GAaI5kbRcgmJlbWNITEw0uwOyYpHO+Ph4hIWFoXfv3qhevbrW8EN/f3+cOHFCq7Jz4cIFVK9e&#10;XWk/Pz8/echlRkYG6tevr7b9smXLmvwgKZKSkmK2+jc2NjZaa9QwGAzdREREwNnZmVclpkmTJrh0&#10;6RJSU1Nx/vx5uLm5qWzTqlUrnDlzBq9fv1bq/8KFC1G+fHm1Vpl3795hypQpKh9aRYsWlUdfKSIW&#10;i+XKUMOGDZU+DjXh4uJi9vGxtrbGqVOnTL7WlSpVkrX5C98vbIbh2JE05h/r1q0z+Wbo37+/WW9a&#10;BwcHXLx4UeW4IpEIERER2LRpE8aMGQNPT0+VfYVCITp27Ijz589r7H9iYiJGjBihZJ4NCAiQO/Ad&#10;OXJEY7+45ttvvzXbODZo0EDnlxaDwVCPRCLBN998w6uC06BBAxVlYuvWrWq3FQgEKFmyJLp3744n&#10;T54AABo0aIDffvtNaf+0tDTMmDED/v7+8n2rVKmC48eP48iRIxpLRJw/fx5E0ijOZ8+e6TWGx48f&#10;N3teoaCgIJMrjt+8eVMxmWxlvl/YDONYQ581cFP9NSIiIlSyC3Mt/fr109mP3NxcREdHY+7cuWjR&#10;ogWKFCmiZMlo3749rly5otEx78KFC0qWlNKlSyMqKgoA0LNnT7X90ufrxRD69u1r1nGcPHkyi7Zi&#10;MIxgzZo1vCo4np6eiI6OVulXUlISypQpo3XfpUuXIi4uDkQkV3gA4OLFiyr+RdbW1rh+/brWscjI&#10;yMB3330HR0dHeTZ4ffn999/NOk5r1641+VqPHDlS1l4EsaWqAksjIsoWCoW4dOmSyTeFukR5XIqN&#10;jY3BUUJRUVHYunUrRo4ciaJFi8qtL+3atcPOnTvVKjuxsbFK+Rv8/f1x+/ZtREVFoWTJkir9UpdQ&#10;UBtZWVlaf1fMS2EOcXZ25sSUy2B8Tdy+fRvu7u68Kjl//PGH2r5JJBK1S+o2NjYYNmwY9u3bh8TE&#10;ROzduxfly5dXsuYOGDBAxf+mfv36WsdCIpGgT58+sLKywooVKwz+aFIodsm5ODg4mOyCkZqaqrgk&#10;OYrvFzXDeGyJ6CIRN5XJly1bZvaHvGXLlkb3LyMjA8eOHUOPHj3kyoq3tzf+/vtvtabW48ePw8/P&#10;T75dVFSUUlVymWzYsMGgfly+fFlrqLumpTEuxdXVVW/zMoPxtfPp0ydecuL4+PigevXqEAgEOp16&#10;mzdvrrL/999/r6SAdOrUCdOnT1fZ98GDB0r7rVmzRuNxsrKy5IlRZTm4xGIxoqOjER4ejhs3buhU&#10;MiZNmmS2MRs4cKDJ11tBCUsjIiHfL2qGaQwlkobbaarlpC8fPnwwu1OZnZ2dxvVhQ4iNjcWmTZvQ&#10;uXNnEBGKFy+OH374ARs2bFByUo6NjcVPP/0EW1tb+Pv74/Tp0yrWnP79+xt07GXLluHbb7/VuEQY&#10;GRmpct61atXiPLNqo0aNWG0rBkMHEolE7ceNuaVOnTp4/fo1MjMzceHCBXz48EFrP8eOHQsiQuXK&#10;leHl5QUiQvfu3eVKjkgkgpOTE27duqWy79y5c5WOffXqVY3HmTZtGmxsbGBnZ4eePXuiQ4cOCAoK&#10;wqRJk7Bnzx6kp6dr7efHjx9RqlQps4yZUCjE5cuXTb7mClYxVsbhC8CRiD4RcZMzZ9q0aWZ/+OvV&#10;q2dywTVFnjx5gpCQELnTsrOzM3r27InDhw/LK/SGh4ejcuXK8Pb2xtSpU5X6o67InTZGjRoFa2tr&#10;hIeHq/1dtm6uKPv37zfLRNu1a1dOx5LB+NIICwvjJenf2bNnDepnVlYWXr16BYlEgnfv3sHPzw9W&#10;VlaYPHkycnJysHHjRvj6+qrsd+rUKZXo2Pfv36tsJxaLsWDBAvk21tbWqFatGkJDQ/Hu3Tu9+2nO&#10;lCPt2rUz2d8wOjpaMbqsLt8vaAY37CAiNG3a1OQU2CkpKVqT53ElXGSyzEt2djbCwsJUalw1btwY&#10;s2fPxvXr1zF//nyULFlSyclaIBDgxYsXeh+nd+/eIJLWw1JHWlqayvnK/H7MUUYjODiYOSIzGGp4&#10;8OCBRRLX5RWhUIhPnz6Z1PeuXbvC1dUVs2bNQlZWFn744QcVq/Px48dVAkbUKUKAtHQDkdTnZciQ&#10;IUbVPnz48KFZ3w9cWHHGjRsnay+KmMPxF0MzIhLb2dmpDdM2lC5duph9EihVqpROs6ixiMViHDly&#10;BEFBQSr5Itzc3ODt7a3Sn7whmdqQKTnOzs5qnZAlEolS21ZWVvLMnWKxmHNFx8rKCrNmzTLLWDIM&#10;IzExkVnW8gkxMTFmqSWnj7Rq1crk/nfu3Bl9+/YFIL2vypQpo2Q93rlzp9r8ZgMGDFBqR1YKRyAQ&#10;wNfXF/Hx8Ub15+3bt2bNju/j42Pyx1paWppiyZ+f+X4xM7jDhojOEREmTZpk8sN18+ZNi0wEY8aM&#10;Mbmvujhz5gxq1aqlsy/u7u56+zTJlBwiwo4dO9Ruozj5NGzYUOV3c1h0mKLDL4mJifD19UX//v1Z&#10;LiOeEYlEaNCgAS8KDhFh2rRpJp9Dw4YN0b17dwDSJTc3Nze5Ap3XB0cmtra2KglDlyxZAoFAgFKl&#10;SqkNX9eHJ0+eoEKFCmYdM23O0vqyc+dOWXupxByOvzj60Wfrgqn1PgCgWbNmZp8IrKysdOZy4AKx&#10;WIwNGzbozEOxfv16vdpTzIOjSVFTDOmcOnWq2j4NHDiQ0/G0sbHBvHnzzD6eDFVSUlKUkkB27NgR&#10;SUlJfHfrqyQtLQ1du3blTcEhIvz7778mnUNCQgK8vb3h4+ODxMRENG7cGD///DOysrIwatQojUEM&#10;eS3SMguOnZ2dXrlwxGIx7t27h/v37yM+Ph6vXr3CunXr1Kbe4FL8/PyQmJho8rWvW7eurM0/+X4h&#10;M7jHjqThcli2bJnJN4ssE6a5pVq1aib3VV9EIhEWLFigsYyEn5+fXu2MHz9evk/jxo3VbqOo5OzZ&#10;s0djW7169eJ8TGfPns18dCyIWCxGx44dVa6Dr68vYmJi+O7eV4VEIsEPP/zAq4IjFApNztZ79OhR&#10;EEktzKtXrwYR4cCBA1oz01euXBmZmZnyNjZu3AiBQABbW1ts2bJF5zGvX7/O2/LekiVLTL72ly9f&#10;VmyzGs/vY4aZWEQkjRbiIouvpaqT//777yb31RBevHiBjh07qv0aWrRokc79ZZMOEaFYsWJqnZZl&#10;zo4lSpRAbGysxrYyMjLU5scwRQQCAYu6shBisRjt27fXeC3c3Ny0VopmcIcswZ0l5iyZVKhQAY8f&#10;P0Z2djYOHjwILy8vDBkyxORzkaXGULyPtFnX7e3tlZKazps3Tz6//e9//9P50XP37l1eHLSJCE5O&#10;TiYrhQAUPzTCiTkcf7FUp8/WHC7CyTXVU+FaLLVslZd//vlH5cF2cHCQF/bUxJUrV5T2OXHihMo2&#10;st/atWunsx8ZGRkICAjgfFzbtGljUGgowzBEIhE6dOig17WYO3euyaVXGJqRSCScL//qEjs7O3lt&#10;PEVM/biIjIxUCZjQJYrWe5kFh4gwcuRIvY5pqcri6mTcuHEmX//nz58rttmdv1cww9wIiOhf0vPl&#10;qguxWGz2Ug8y8fPzMzmZoTG8fv1aZf2+ffv2WvdJTExU2n7x4sVKv2dkZMh/27Rpk179iIuLg4eH&#10;B+fjWrp0aaNCRRnaSUxMVFz/10tq165tdGQLQzMikQjt2rWz+Mu5bdu2Gvv04cMHneVf1CGRSJQC&#10;G/SRFi1ayBXo2bNnyxWcXr166d2HRYsW8aLgeHh4cLKkO2PGDFmb0cSsOF88nejzDWRoTSZ1KC7N&#10;mFsGDRpkcn+NQSKRYN68eUoJw3QtWylm/OzatavSb/Hx8fLfDMlIfOPGDbNU9y1SpAj++ecfXsb2&#10;S+TOnTvyciGGiru7u8lOqYz/JzU1FY0aNeLlBb169WqtfctbTzAjI0PnstHly5dhb2+vdx8KFy6M&#10;58+fAwDmzJkj/3vnzp0NivC7e/cuL2M4bNgwk+8BkUikmKn/d57euwwLc4/o/+uSmEJKSgoqVapk&#10;sZt++/btJt/0xhIREQEfHx8QSSOVzpw5o3HbUaNGyfuc12H59u3bICJUrVrV4D7s2rXLLOMqEAjw&#10;ww8/sOUrE5BIJFi1apViHg6jr8WAAQPYtTCRhw8fwtfXl5eXMxHptJBOnjxZ/m+JRKKXv59i2LuL&#10;iwtWrVqFS5cuaezD77//DrFYjAEDBigpOIb6uNy7d8/i42dnZydX0ExBIYtzBhEV5emdy7Awvemz&#10;ln/nzh2TbyJLWnMcHBzU1maxFMnJyfJlCBcXF43WMMXU5oUKFVL6bdu2bSAizJ8/36g+DBo0yGzj&#10;6+/vj3PnzvE2vgWVjIwMdO/endNr4evry6rJG0l4eLhK5W1Li7aAAgBo2rSpXNk4d+6czgiiqKgo&#10;edvNmzeXKwDPnj1Te3yhUIiYmBil1AW9e/c2KkeTQn4ZiwlXVpwSJUrI2gzl42XL4AdHIrpFREpf&#10;E8aSlZVlUWuOp6cnXr9+bXK/TXlwfvnlFwgEAnh4eODJkycq29y5c0fJaTk5OVn+2/Dhw2FnZ4cb&#10;N24YPd55S1NwKba2tujVqxcneSm+Bnbt2iWvi8a12NjYoFu3bvIaawztZGVlYfz48bzUosorUVFR&#10;Wvvavn17/PnnnwCAAQMG4Pbt21q3HzJkCJydnbFy5Uql8jwK/iZKIhAI5IqelZUVJk2apOKDs2HD&#10;BrXzlyI5OTn47rvvLDp2xYsXNzoxoSIKlu9MInLn5W3L4I3x9NkywoVZXNFj3xJSr149vH371uR+&#10;m8KyZcvg5OSE8uXLq1iXcnJylL6gIiMjAUhTqDdu3BhBQUFGOR7KuHPnDooUKWLWMS5WrBgWL17M&#10;Kplr4Nq1a3pHT5kqrq6uCA0N5ST1w5dKREQEmjZtyrtyIxNdyUNHjBiBVq1a4e7du2jUqJHOqKt/&#10;/vlHJbIzLS0NNWvW1NoPLy8vhIWFqbS3cOFCEEn9wDRlZs/MzMTkyZMtOrcTEX766SeT74fc3FxU&#10;qVJF1uY/ln29MvIDhYkohYibUg9paWlmCXPWJg0bNjQqf0JOTg4OHDiA58+fm1yw9NSpU3B0dISH&#10;h4fKGvyKFSvkfZVlE42JiYGbmxtGjx5t8phbKuKhWrVqOHLkCEsg+Jnk5GQMHTrUZN8bYyQgIACH&#10;Dh1i10IBiUSCZcuWwdnZmXfFRlHq16+vtd/Lly+Hvb09AgMD9Z6DJRKJUqqBsLAwrQpI+/bt8fDh&#10;Qzx79gzPnj2TL1XlrWtla2uLoUOH4vr164iPj0d0dDSWLFlisVxoimJvb68zTYc+5Fliq26Jlyoj&#10;/zGJSLr8Y0iVbU2YyylWm/Tq1QtpaWkG9/Xx48fw9vZG2bJlMXnyZOzdu9fo5Zn//vsPPj4+KFq0&#10;KI4ePSp/AaWmpsqtLf/73//kkxIRKRXSM4U6depYdNLevXu3UtbUr4knT55gxowZvPt6EEnLQoSH&#10;h5uspBd0Lly4gIYNG/J+PTSJtuCECxcugEi6rBQREaH1PMViMS5fvoyrV6/Knz9daSUCAgJUxsbH&#10;xwf16tXjfVy0CVcuFIGBgbI2d3L94mQUHDyJKIaIsGDBApNvrJycHF6K3vXs2dMoi869e/eUisqV&#10;LVsWQ4cONSpvzKNHj+Du7g5nZ2csX75c/vfRo0eDiDBixAgAQNu2bUFEnC07XLp0yeKm5KCgIOzc&#10;udOk5baCRExMDMaMGQM3NzfeXwCKYmtri86dO+v0/fgSef/+PcaNG2dQODUf0rJlS43nEBMTAyJC&#10;uXLltJ7r69evERwcjEOHDsn/lpOTo1Qjz1ixtraGl5cX7+MkEx8fH06sOKdPn5a1mUNENbl4WTIK&#10;LvOJpOuyXLx4Dx06pGQGtZS0a9fOqIfjxYsXaN26NaysrJTaq1u3LpYvX25QCOPjx49RsWJFEBEG&#10;Dx6Mt2/f4vz58xAKhejevTuSk5Nha2uLEiVKmDzOigwZMoSXCcnb2xsLFizA/fv3OT2f/EBycjJ2&#10;7tyJ3r17W1yJNEZ69eqFEydOfPGKZ1xcHJYsWQJXV1fex1xf0TSvikQiEBHmzJmj9veYmBj88ssv&#10;6Ny5s0qSyFmzZpl8X1aqVAnXrl1Denq60sde8eLFMWHCBCWfQkvJH3/8wcl9Ur9+fVmbp0x/RTIK&#10;Op4k9TzHwoULTb65srKy0LJlS14mkzp16hi17JaZmYmZM2eqTZVerFgxDBw4UO+v5bt378Lb2xtE&#10;0hph169fR9u2bdGyZUvMnDkTRFKnaS558+YNr0soTk5OaNOmDfbs2cNJjRm+kEgkiI6OxujRo3kr&#10;RGiKWFlZoUmTJtizZ88XVyIiPT0doaGh8jxVBUk+fPig9pxEIhEcHR1VoiyzsrIwa9YslCpVCvPn&#10;z1d5prZs2WJy9FhAQID8o/Djx4/yjzNvb29cu3YNgDQ7siXHycPDA+np6SbfK6dPn1ZUAFsY/2pk&#10;fEnMpM8aPBc3WXR0tMZK3uaWIkWK4ODBg0Y5ZkZFRaFVq1Yav5CqVauGsLAwnS/yFy9eoEyZMiCS&#10;5sjp0qULXFxc5Fk3uYgcyIti8kE+xcbGBk2bNsWGDRvw8OFDo3JyWJLExEQcPnwYo0ePhru7O+/j&#10;x5UULVoUY8aMwY0bN/L9NdCERCLBjRs3EBwcnO+XpTRJ8+bNNZ7f5s2b0bRpU/n1yczMxPLly+Hu&#10;7o5q1arh6tWrKvts27bNoKzn5cuXx/bt27Fp0yb53ypWrKhkXbp16xYKFSqEvn37Kvk3KlhDzC7W&#10;1tbYvXu3yfdMVlaWYqHSQ8a8DBlfJj5EFE/ETUl7AAgODuZtYnFycsKcOXOMmtwzMjKwcuVKreHZ&#10;tWrVwvr167UuDVy6dEmjSZ2rMVbk6dOn+W5ZxcnJCY0aNUJISAguXrzIiQJtKjk5OXj48CH+/PNP&#10;tGvXrkBaBgwRoVCIJk2aYPXq1Uq5mvIz2dnZ2LdvHzp27GiWMibmEoFAgO+//x47d+7E3r17MX78&#10;eFy+fFnjebZo0UIeVXXq1CnUr18fAoEArVu3VpvW48KFCwZVAu/Xr588zUZKSgqIpNXK8+bFOXXq&#10;FBYsWKBUGzAxMdGiuYYaN27MSW3C06dPy9wlJERU35CXIOPL53f6/GLiIi9KdHQ071/GQUFBOqMW&#10;NJGRkYH58+drPQcXFxf89ttvGn2Bbt++jWLFiqnst2bNGpPHVx3mzITMhQgEAnh7e6N9+/b466+/&#10;cOjQIdy/fx+JiYmch0R/+PABjx8/xpkzZ7BmzRoMHjwYFSpU4MVfLL+ItbU1qlatioULF+Lq1av5&#10;amkxPj4eBw4cQMeOHXkJzedCDMnQGxcXB1tbWyxcuFAe7VSkSBGsXr1a7cfZhg0b9FZwBAIB5s2b&#10;p7T//fv3YWNjgytXrujVv0+fPiEtLQ0SiQS//fab2e/L06dPm3wP5ebmKhaMPqLHO4/xleFGRGlE&#10;3ITwATD7w6GPODs7Y+nSpfj06ZNR5/DixQtMmzYNjo6OGo9RunRpTJ06VW0o+/bt21VerOvWreNk&#10;fPOiEFFQYEQoFMrDWtu3b48BAwZg8uTJWLlyJfbs2YPw8HBERETg7t27iIqKQlRUFO7du4eIiAhc&#10;vHgRBw4cwOrVqzFz5kwMHjwYXbp0QYMGDeDv719gX5aWEBsbG1SvXh19+/bFv//+a/EM4mKxGM+e&#10;PcOyZcvQsWPHfBXhY6ycOHFC7/OX1VOSWUsqVKiAixcvqt3W0GCOSZMmqShK8+fPx8iRI426VocO&#10;HTLruLVv356Te2rnzp2K1uwGxGCoIYQ+KwZcpPTPzs7WmsfBklKyZEns2rXL6K9XkUiEdevWoVat&#10;WhqXhezt7TFhwgTExMQo7Zs3G/SKFSs4eajVwWdBQiYFW5ydnVGzZk38/PPP2Lx5M86ePYtHjx4h&#10;JSXFaL+elJQUREVFITw8HFu2bMHw4cNRrVo1g5ZdCoroazXOzs6WByfY2dlh0KBBaucliUSC33//&#10;3aBlo969e6s95u+//270Ndy4caPZxszW1paT8g0ZGRmK+X+2E4OhgWJElExEGDdunMk3nuwByS++&#10;ItbW1ggKCsLmzZuNjj7JzMzEgQMHMHToUI1fVx4eHggJCZGHfUokEvz000/y33/55Rejx/PRo0da&#10;f+/Xr59SX1xdXXlzAmdS8MXR0RG+vr6oU6cOWrVqhe7du6N///4YNmwYxo0bh5CQELkMGzYMgwYN&#10;Qo8ePdCmTRvUrVsXvr6++SJ5oiXk+vXrej3DR48elY/ttm3b1JZzEIvFmD17tkpqC21SuXJlJCUl&#10;qT2mKdF27du3N9uYcRWEsWnTJll0bCYRNSIGQwtjiaThqLpeqPogFovN+pAYKx4eHli+fDlevnxp&#10;9LklJydj2bJlqF+/vlqFR2bZiY2NRVZWFvr06QMiqZOdsVSpUgXv37/X+Pvhw4eV+hAcHIyEhARM&#10;nz4dpUqV4n3cmTApiGJlZYUSJUpoXTbavHmzXs9whw4d4OnpqXV+nTZtmkEfh3Z2djh69KjJ83Ve&#10;Xrx4oTa1Bhfi7e3NibNxenq64orBZiISEIOhBXsiiiYidOvWjZMHJSoqKl9UBVYnJUuWRJ8+fbBp&#10;0yajyxVkZ2fj2rVrWLBgAWrXrq1yjFKlSmHmzJl48uQJKlWqBFdXV6OOExcXByLCgAEDNG6TmJio&#10;dOy///5b/tvLly+xYMGCAhWxwoQJ39KlSxecPn0ar169wtWrVzUWxBw8eLDOZzgjIwNFixbF9OnT&#10;NW7z9OlTjdbXiRMn4vDhwyoW22HDhuks8GkomZmZZi1Au3PnTk76+ccff8jaFBFRGWIw9KAzkXR5&#10;x9jopLyMGTOG98lKlzg4OKBFixZYv349bt26ZZT/jkQiwcuXLzF//nw0bdpUqWhgkSJFEBwcDDs7&#10;O6PWocPDw+VtaYuS8Pf3l2+nzhny1atX6N+/v0GmcCZMvjYRCATo37+/ii/LP//8o3Z7Pz8/nc/w&#10;33//DSsrK5UwbkUeP36sYj1xcnLCli1b5NucP39e/luFChXUzlVisRhPnz41eJ6R8csvv5htbBs1&#10;asRJ3bXXr1+jdOnSsnZnE4OhJ0IiukkkrfTNRXjvmzdv5Fk1C4LY2dmhSpUq6Ny5M0JCQrBs2TKc&#10;P3/eoFwvEokEjx8/xvbt2zFu3Dgl5WPKlCkGj+H+/fvl+7dp00bjdv379weRVKnSlKk5NzcX27dv&#10;R9myZXkfayZM8qO0bdtWbUmGM2fOgEi6HK24fCUQCHDw4EGtz3DdunVRrVo1nc9669atlfqyceNG&#10;pXn46tWrIJL69Zw6dUptG3PnztW6tK2NDRs2mM36bm9vz1kpGIWP53gi8iWGCjZ8dyCf8omIJhLR&#10;iYsXL1pv3bqV+vfvb1KDJUuWpCVLllDbtm0JAN/npxEHBwdydnYmOzs7EovF9PDhQ7p79y5lZWVR&#10;Wloaffz4kVxcXMjFxYXc3NyoRIkS5OHhQS4uLiQUClXak0gklJSURB8+fKAyZcrQu3fv6MOHD7R9&#10;+3YaPXo0eXp66t23zMxM+b9PnDhB//33HzVr1kxlu1KlShERka+vL5UpU0ZtW1ZWVtS7d29q164d&#10;9enTh44dO0YSiYTv4WcweEEgEFCVKlUoPT2dXr58SUWKFKFt27aRs7OzyrYVKlSg06dPU9OmTen9&#10;+/fk4eFBOTk5BIBGjRpFderUoZIlS6rsd//+fbp27RotW7ZMZ3/8/f3pxIkTRETUv39/GjhwoNLv&#10;qampJBAIKDQ0lFq0UK1csH79erK1taWiRYsSkXQeevr0KRUqVIh8fHw0HhcArVy5ksaPH085OTlm&#10;Gevp06dT1apVTW7n3r17tHLlStn/LiKi52bpMOOLZiuR1EGMq9Tw7dq14/0LjUgaLtujRw/MmDED&#10;GzduxM2bN/VansrIyMCtW7ewdetWzJo1C3379jU66eGECRMMGru8+Spat26tdrvQ0FAQ6e9TJZFI&#10;sHz58nwTBceEiSXFw8MDZ8+eBSBd4mnUqBHWr1+v17Nz584dlfYCAgLUzpcDBw4EEemsgycSieQV&#10;76tVq6Y2OeuWLVvw559/qt3/2LFj8PDwQHZ2NmJjYzF9+nTUq1dPxRqUl6ysLEyaNMmsY+3r68tJ&#10;EkqJRIJOnTrJ2r1PzGDBMJLyRJRNRJg7d67JNyYgdUIuUaIEL5OZv78/li9fjpiYGE7WgxUfuNjY&#10;WKxfvx6dO3eW58DQJYUKFTIoCduDBw9U2sibkwcAVqxYASLDlai9e/fKJ1cmTL4WWbx4sdJzkJub&#10;q/cS/YgRI9S2GRISojJHlCpVCtWqVdPadkpKCnr06AEi6fLXf//9p3Y7TR+d0dHRcHJyQu3atdG2&#10;bVt4eHhgzpw5eikWCg68ZhFra2ucPHnSoDlJE4cPH5Ytp+UQUS9iMExgIZE0adOrV684uUE3b97M&#10;y2RWvHhx3Lt3j5Nz0MWNGzcwYcIEFC9eXGufGjdujI8fP+rVZm5urkoI6+rVq1W2W716NYgIa9eu&#10;Nbjf165dY4oOk69GHB0djc4hExUVpbE+naenp9K2+/btAxHhjz/+0NjenTt3FMsSGJxqIjk5GeXK&#10;lQOR1FI9f/58g0K0165da9axHjNmjFHjnJecnBzFmnPHiciWGAwTcKDPxTuDg4M5uUklEonaUGtL&#10;SPny5fVWKrggIyMD+/btQ6NGjTTm2Jg0aZLeX46KzstEhG+++UZlm0WLFoGI8ODBA6P6fOvWLb2t&#10;UUyYFGSpUaOG0c/2qFGj1LYpEAhUPjC6d+8Oa2trtZbX+Ph4TJgwQSm1g0AgwP79+/Xqh0gkwtGj&#10;R1G7dm24uLhg4sSJRtUfvHPnjtmcjd3c3NQWHTWGNWvWyNrNJqLKxGBwQFf6/OCdP3+ekxs1MjJS&#10;41eQuaVLly6cJKEylJcvX2LYsGFq89QsWrRIrzZGjx6ttJ+NjY3KhDZ79mw4ODiY1Ne7d+8qhb8z&#10;YfIlSq9evYx6PtLT01GkSBHUr18f9evXV2qzefPmStvGx8eDiFC3bl2VdkJDQ9XOB5UqVVJbC0+R&#10;7Oxs/PXXXyhXrhwcHR0xceJEnftoQ2ZtMoccPnzYpPlIxvPnz1GyZElZu3OJweAIGyK6QUSoXr06&#10;ZwrCjBkzeJvcRowYwXnla31JSEjA4MGD4eLioqSshIaG6uzTkSNHVM4lb6bVsWPHokKFCib3Mzw8&#10;XKmPTJh8aWJI5fC8yJLvSSQSdOzYUd6mYj4b4P/nuVWrVin9XRYgQEQoXLgwAgMD5c7/s2bN0jp/&#10;LF26FKVKlYKLiwtGjx5tspUkNzdX6Ry4FK4KcAJA7969Ze2+IiIfYjA4JIA+OyFzVWAyNzcXderU&#10;4W2Cmz9/PmcPnzEkJydj0KBBStlNJ0yYoFWJTE1NVcmGmrf+S8OGDdGpUydO+rh161beX0RMmJhL&#10;8joIG4vi8vuuXbuUfpPlB1NMAHr48GG5QuPm5oZr164BkNaJcnBwwIcPH1SOkZaWhpCQEDg7O3Ni&#10;uVFk4cKFZhlfNzc3JCcnc9JHWW6gz9KPGAwzsJpImn3z+fPnnNy4Dx8+NDoE21SxsbHBvHnzODkP&#10;U4iMjES7du3kGYibNGmCt2/fatw+75JVpUqV5L9lZGTA1tbWqGSDmpgwYQLvLyMmTEwRJycndO7c&#10;GYMGDYKfn59cwViyZInJz8fx48eVjjVw4ED5b+fPn4dAIEBgYKDcSnvu3DnY29uDiFC6dGlERkbK&#10;t587d66KkvT8+XP07t1bqdCpp6cnxo8fj0ePHpmU3kMkEmHs2LFm8cWxsrLC8ePHOZmDUlJSUL16&#10;dVnb14nIihgMM+BCRAlEhO+++46TmxcA5s+fz+sEuHTpUs7OxRT27Nkjj2zy9PTUGG4ZHR2tYs2R&#10;ZWK+ceMGiAhr1qzhrF/p6ekqDs9MmBQUqVSpklKqBolEgkOHDqFZs2Y4ffq0Sc9GXFycSkoMX19f&#10;+e+y3DiyFBxv376Fp6cniKRZ1WX5edTx/Plz9O3bF7a2thAKhahRowa8vLxUAhiqVauGWbNm6cy/&#10;A0iVmri4OBw/fhwzZ840a9HeHj16cDYHTZs2TdZuBhHVJwbDjHQiIgkR4cCBA5zcwLm5uWjVqhVv&#10;k6CNjQ2mTp3Km4+OIu/fv0dISAisra1hZWWFvn37qk3N3qtXL6VzePjwIQDgp59+AhFh+/btnPbr&#10;xo0b+bbIKhMmmsTKysqktBFisRiJiYlqf0tMTES9evVUjunh4QFA6jtja2sLKysrxMTE4OPHjwgI&#10;CJBvl9diA0gVsNu3b6N169YQCoVwcnLChAkTEB8fr7RdRkYG3r17h2fPnuHu3bu4ePEiTp48iWfP&#10;nqm0mZmZCX9/f4s+v2XLljW6pERenj9/rqjYzSIGwwKE0+eHmYvslbIb2cvLi9cJcdSoUbxEXanj&#10;zJkz8PPzA5F0XXvDhg1Kv8fFxcHBwUHed5nVp0qVKiAiHDp0iPM+jR07lveXFhMmhkiRIkVMuuf/&#10;/fdftX9PTk5GUFCQ2mNWqVIFwP/nA6tevToAyJP8ERGmTZum0ubNmzfRtWtXCAQCCIVCBAcHc+LP&#10;cuXKFYuOuY2NDS5cuMDJnJOdna1YxyuRpHUVGQyz40tEmUSEkSNHcnIzA8D27dt5Ly3w7bffGpVj&#10;why8f/9eKRdHQECA0qS7ceNG+Xht374dN27ckP+/OZSchIQEteGufF8zJky0SUREhFH3++7du3Hj&#10;xg2Vv588eRJlypTROocAQKVKlUAk9fuZOXOm/DkZOXKk3GoskUhw5coVfPvtt7CxsdFouTEFWUFR&#10;SwlXztwAsG7dOtm4iYmoCzEYFmQIEUkcHBw4S9UNAMHBwbxPin5+frh8+TJn5/T27VuEh4fj/Pnz&#10;uHv3LuLi4gxyFty+fbtihk80atQIO3fuxMePH+UhlaGhoUpLWDt37uSs/4rMnTtXZbzCwsKUMrUy&#10;YZJfpEaNGhqftdevX2tcon78+LHaUjbR0dEYMmQI5s2bhxUrVqBNmzYqx2zQoAF27dol/3+FsGd0&#10;6NABIpEI2dnZ2L9/P5o1awYiqVV87NixnGWVV2TPnj0WG+8GDRogKyuLk37HxsYqZl9fQUQCYjAs&#10;iICkXu7w9/dHZmYmJzd2SkoKypYty/vk6OTkpFLTxpRz6t27N6ytrWFrawsPDw8EBQWhe/fuWL58&#10;OR4/fqxT6Xn+/LlSmKpAIECNGjWwdOlSVK5cGc2aNZNHZxGR3gUGDSU1NVUpSaCzszNycnKQnJyM&#10;Pn368H7dmHwZUqlSJbRu3dpkP5KOHTtqvJcPHDigtnZcamoqOnfurNdS/Llz51SOaW9vr9aht3fv&#10;3khLS8OZM2fQtGlTWFtbw8HBAaNGjcLTp08Neg7fvXuH33//XS8/QsV8POYUFxcXtZYvYxCLxeje&#10;vbus7VQiKkIMBg8EEFEakbQuCVeOu1euXFEKl+RTunTpgvv373NyXgcPHkTVqlXVHqdEiRIYPnw4&#10;tm7diidPnqgdy9zcXIwfP16viX/SpEkG9W3t2rX49OmTXtsqhpR37txZ6be9e/fK84IwYWKouLq6&#10;KlXX/u233+S/2draokWLFli0aBGePHmCpKQk/P333yhWrJjG9pydnTU6Di9atAgHDx5U+ptEIkFw&#10;cDD27t2r17Ogb0LTGjVqICwsTG75KVKkCIKDg5Vy5wDSukwvXrzQOZdGRUXByckJV69e1bqdRCKx&#10;SFCHQCDApk2bDJpztLFhwwbZMlUWEfUlBoNHphFJM3ZyVfIBAJYvX877hCsTNzc3rF27lpPK5cnJ&#10;yZg/f75a3xaZuLi4oF27dtixY4fK16REIsG2bdvkeTY0SZMmTfTuU1ZWFqpVq4axY8fKs7hq49at&#10;W/LjTJ48WeX3d+/eYeTIkSwai4mSFC5cGB06dECXLl3U3htWVlY4evSo0r305s0btGzZEh07dsTJ&#10;kyfVPoMbN27UetyJEyeqvY9DQ0Mxbtw4pb/t2bMHAwcO1OtZT05Oljv66xJ3d3dYW1tDIBDghx9+&#10;0BjxdfToURQrVgwrV67UemyZkjNo0CCt2z169MgiPnODBw/m7CP33bt3imH5u0iacZ/B4A0XIrpC&#10;JPVl0fTVZCg5OTlo37497xOzojRq1AinT582KfmWjBcvXmDcuHE6q5Q7OTlh3LhxOHr0qFLk1/nz&#10;57VOsK6urnr3My0tDeXLl4dAINBriS4nJ0e+pKgtmdqlS5fQrFkzWFtb837tmPAnVlZW6NGjh1KC&#10;y6VLlyptU6hQIb3rt+UlNzcXhQoV0toHdRaP0NBQlC1bVv7/N2/eRJUqVfQKPJBIJBg5cqTeYyAQ&#10;CNC5c2dcuXJF3kZ6erpKOYZffvkFRITatWtr9W15+PAhHBwc4OrqqtHSLBKJFCOTzCYBAQGcOUpn&#10;ZGSgQ4cOsrYTiKisrhcQg2EJAuhzyYfRo0dzptEnJyfnuyR0tra26NOnD2cOgtHR0Rg/fjwKFy6s&#10;80URGBiIRYsWyVO5JyQkoFGjRhr30deylp6ejgoVKoBI6k9w/fp1nftMnDgRRKQS2q5u0tq8ebNO&#10;ZY7JlyuTJk1SsRBGR0cr1UXT14qoibzL23Z2dqhWrZo88Z6fn59KOHZoaCisrKwQGxuLrKws1KtX&#10;T+8llxUrVij5wOmSkiVLqqSnWLlyJUaNGqX0rMiKT3p5eeHNmzcaj3/y5El52/369UNubi6ys7Pl&#10;uWkyMzPx/fffm/3aOjg4KGVsNpV169bJxjWHiAbo8e5hMCzGKCKS2NjYICwsjLOb/vHjxzoVAD5E&#10;IBCgZ8+euHz5MieWHZFIhO3bt6Np06ZK+W/UiZ2dHQYOHIirV68iOzsb06ZNU2v+NyS8v27duvL9&#10;ypYti9jYWK3by8JS9Q1VT0tLw9SpU1ll869MevfurfH5aNeuHQoVKoRff/3VpGcnJiZG6Zjt2rVT&#10;Umju37+P+vXrY+jQoUr7/e9//wORNBtx3759MWDAAJ0faJmZmZgwYYJRS7G2trbw8/PD7t27sWvX&#10;Lnh6esLe3h7r1q3DjRs30Lx5cyXlQZbgUx15nfzLly+PUqVKoVixYujfv79WPyWuxM7OTm1CQ2N5&#10;9OiR4jL8OmLRVIx8hhMRXaTPXy1cLVsBwN9//51vc7EIhUJ07NgRZ8+e5UTZEYvFiIiIwLRp01Cu&#10;XDmdx+7cuTOuXr2Kv/76S2XirVixot45f7p27aq0788//6x1++zsbAiFQoPz8Vy7dg0NGjTg/box&#10;Mb8UL15c6zxw8+ZN7N+/3yQLDiB1IJYd09/fX23RyvT0dNy6dUvpb7NmzQKR1F/Gzc1Np2IfFxeH&#10;zp07cz5OVlZWapfbND1b586dUyntwIeMGDHC5GsnIyMjA99++62s7XdE5EkMRj7Ek6Q3KDp06KB3&#10;tI4+/Prrr7w/1LqkRIkS+O233xAREcGJwgNIc+ysX78e3bt3R/ny5TV+QVarVg3Tpk1TKXaqb6X1&#10;qVOnqrR57NgxrftUrVrVqHw8EokEW7Zsga+vL+/XjIn5ZPPmzZw9/5pIT0+XL/EQ6V4+VWTmzJkg&#10;kn4s7N+/X+N2CQkJmDt3rsUVi0qVKqkEHuzbt4+3gsaK0q5dO04CMWRMmTJF1vZHImpGDEY+Jpg+&#10;L1utXbuWs4fg48ePSnli8rMIhUI0bdoU8+fPx8uXLznzUUpLS8P169exbds2jBw5EoGBgSq+LkWK&#10;FFH6/2LFiiEpKUln26dPn1Y5j4CAAK31Z3r16oXly5cbfT5xcXHo1q0bc0z+QkVdDhqu2b59u9Ix&#10;Dck3I1NyevfurfaFLZFIcPr0aZQvX97gc3d2dsb48eNx8uRJVK5c2egxbNKkCbZt24Y9e/agf//+&#10;Oh2sLSGlSpXC48ePObuG169fV4w2XUWswjgjn2NNROuJpGvQ+lTG1Zfk5GR4e3vz/pAbKq6urujV&#10;qxfWrVuH69evc7qUB0hDwB89eoRVq1ahWrVqKsf//vvv9TIrq1seU5f1Vca8efMwY8YMk/t/7do1&#10;eQp8Jl+GlClThtN7XBN5M23rWnKSkZubi86dO8PHxwcfPnxQ+T02NhbNmjUzeJncx8cHa9euRXZ2&#10;NgCpoqStBERBE6FQiNu3b3N2/VJTUxXH5yYR2RGDUQBwJaLnRITGjRurXSM3lpMnTxbo/CvW1tbw&#10;8fFB8+bNMWDAACxbtgzh4eF4+vQpkpOTdZqAZdmFnzx5gpMnT2LGjBno3Lkz/P39NUZ7FCpUSK+q&#10;5AsXLlTZt1ixYhqLBG7cuFHFmdNYEhISMHDgwHzre8XEMOnWrRsn94Wu5yFvGoX//vtPr3bXrVuH&#10;QoUKqfV7uXPnjlFRna1bt0ZcXJxSWwcOHNB6T5cqVQrt2rVD//79eS9QrEusrKywYMECTq4rIFUA&#10;hw4dKms/hYjqEINRgGhC0vVVDBgwgLMHA5BWBi7Iio4uEQqFKFKkCDw8PODp6QlPT08ULVpUZ9SV&#10;NrGxscHx48e1juu7d+/klc8VRVPCsbCwMPj4+HC2HAcAp06dYr46X4CYGjH19u1b3Lt3T+e9lZGR&#10;gfXr18trHLVv316ve8ze3l5tIktAquT8/vvv6NGjh173ooODA1atWqXS18TERMXaS3Lx8/PDrFmz&#10;VELEX7x4wft10ybTpk3j9Fn/66+/ZG1LSOrmwGAUKARE9At9/gLgMtQQAEJCQnh/6AuaeHt748KF&#10;C1rHdd68eSr7OTk5qc0LdPDgQRCRyterqTx//hw9e/bkfbyYGC9btmwx+vofOnQIN27cMMix9c8/&#10;/wSRNKxZW66bd+/eoWLFiqhTp45eFuZ3794hMDBQ43m6urri8OHDavf98ccflbYtVqwY/vzzT43L&#10;1Q8fPuT9ummS1q1bc1Z4E5Aqkgp5krYT88NhFFCsiOgskTScNG8Ipynk5OQoVd0uSGJnZ4cqVaqg&#10;bdu2GDNmDDZu3IgbN27gxYsXSExMVFsYMC0tDe/evcOzZ89w8eJFbNiwAePHj0enTp0QGBiolFhN&#10;mzg6OuLcuXMax1UsFqv16wkODlbZdu/evSAilfo/XF3fxYsXay1/wYQ/cXFxQYcOHfDNN9+oOI7b&#10;29ur9XPRRWJiIiZPnqyzHpM61qxZo9QHdbXbJBIJWrZsCSJClSpV8Msvv2Dt2rU4cOAALl++jKio&#10;KCQnJ6tYKwYPHqx2DMqWLauxIOX27dvly1TW1tb4/vvvdQYA5NcI0rp163LqR5iSkqJY3y6WiIrp&#10;/0phMPIf5YjoKZE0zDlv1k9TSE1N1fqVlZ+kcuXKCAkJQVhYGG7evKlXhWN9EYvFePbsGU6ePIm/&#10;/voLAwcOVGsml4mrq6vOcgx5lSahUIjnz58rbSeLbOF6OVKRI0eOwMfHh/frx+T/xd3dHWfPngUg&#10;zZe0bt06pd9DQkIMvs6nTp3CwIEDDa7GLaN+/fpKfbCxsVFJb/C///1Po3+Mq6srevbsiWXLluH8&#10;+fNISEgAIF0OUxeyXatWLY0RRgkJCfLaS5UqVcL+/fv1WubZvHkzAgMD0apVK4wbNw6TJk1C586d&#10;YWtry9u1dnNzU3nuTUUhE7OIiBoY/WZhMPIR3xCRmIgwZMgQeeQBF7x580ZeRyk/iZWVFSpWrIgJ&#10;EybgwYMHnK5l60Nubi4iIyMxa9YsNGrUCI6Ojip9HD58uMYvNHVOyD/88IPSNitXrgSRdDmLS+fy&#10;vDx9+lTvQohMzC/qnNhldZxatWqFzMxMva9tamoqfv31V3Tr1k1rugJtrF+/Xm0/Fe/X/fv3QyAQ&#10;wMPDA02aNMGAAQOwfPlyXLt2DUlJSWqfz6SkJHz33Xcq7darV09rFNfKlStRqVIlLFy4kJO57vjx&#10;47xcZ1dXV06LLgNKfjggouEcvV8YjHzBbCJpWLmxhfg0cfHiRa2WC0uKnZ0d+vbtiwMHDhhlsjcH&#10;YrEYkZGRWLVqFbp06aL0NVu1alWcOnVKZZ/s7Gz07t1b6dyKFi2qlEF5woQJ8t+WLVtm1nN49eoV&#10;6tWrx/v1/dqlQ4cOan1lEhISsH79eqSnp+t9TSMjI9G0aVOMHDnSaCX54cOHSiUM2rRpg/Hjx6NN&#10;mzbYvXs3AGmdrJIlS8Lf319vq8SdO3dQp04dlfNv3bq13MqjiTdv3iA1NZWze18ikVh82VYgEODA&#10;gQOcnQMgjYxVCJ44QCxcnPGFYUtEW4mkpuSIiAhOHyBZxATx+AIoUqQIp8XqzMWrV6/wxx9/oFq1&#10;arC2toa1tTWGDh2q4lyclpaGZs2aKZ3j9OnT5b8rfuV6enpyuhSpjoyMDLVf1kwsIzY2NmoVYkPJ&#10;zc3F6tWr4eLigtDQUKOzg7948ULJiqsu+ufDhw8ICAiAg4MDrl27prPN58+fY/jw4WqT7vXu3Vvj&#10;h4s5LbUikcigYqBcXOfQ0FBOz+Ht27eKIfJ3icjBjO8aBoM3hET0gkiaH+LZs2ecPkjbt2/nPbS8&#10;VatWZl264Zp79+5h8ODBsLe3h729PSZMmKCkrKSmpiplmnZ2dpafX94kZ1u3bjV7f0UikYri9TVL&#10;jx49UL16dYscq2nTpian8k9ISED37t3h6upqksP6jRs3VHy17ty5o7KdTCnWFO319u1bXL58GWvW&#10;rEG7du3UZt8WCAQYMWKExr5cvnxZbfQhV+zYscOi95Q6p21TEIlEinOIiIh8zfiOYTB4pyYRJRJJ&#10;TctchiVKJBKtzoWWkrZt23JqrrYEb9++xaRJk1C6dGm4u7sjNDQU7969AyB9MSlEQ2DZsmXIyMhQ&#10;USi9vb0NWq4wlvT0dBVHU3OIjY0N7/eSNunYsSPEYjFSUlLQsGFDsx/vr7/+Mum63b17FxUqVEDx&#10;4sVx+vRpo9oQiURYunSp2uWbbdu2KW0rK9vQq1cvubUoNzcXf/31F6pWrapk+bW3t8dvv/2GuLg4&#10;XLlyRa7Ay3LgaLI2nT9/Hr169TLbvf769WujykoYIwKBAL179+bcKqWwrC0mom7mf8UwGPzTgj4/&#10;WMHBwZwWegOAGTNm8P4Cqlevnkqyr4LCpk2bUKVKFdjb22PEiBF48eIF0tLS0KJFCxBJo+T27Nmj&#10;9rxHjRplkT6+e/fOrCU+hEIhLl68KHeozW/SuHFjpfGwhIXLFGvFli1bIBQKUa1aNaOjdc6ePavV&#10;atWqVSv5trt375Y/h4oKSnR0tMp+pUuXVlk+v3btGiZPnqy1r+fOnYOrqyvu379vlns8jwXE7NKt&#10;WzfOl5xXrVqleIxJ5n6xMBj5if8RkcTKyopzp9WsrCwEBwfz/iKqUKECHj16ZJYJ0NyIxWKEhYWh&#10;Vq1asLW1Rbdu3XDgwAF07NgRAoEADRo00Pg1aIy/laJDs75cu3ZNbdSYqeLg4IC9e/cCkFoHx4wZ&#10;w/syqKLUrFlTrW9IdnY2OnToYJZjuri46PzCVxdVJRKJ5IpinTp1jFL8Y2JiMGDAAI2h1A4ODli4&#10;cCFmz54NAIiIiICjoyOKFy+uVkm5fPmyvJCti4uLxlw32jh//jwcHR3NZsWJj4+X5/SxhDRo0IDz&#10;ZfaLFy8qPjcniMjGom8YBoNnbIhoJ5E03PrkyZOcPmASiQR9+/bl/YXk7u6OI0eOmGUitBSnTp1C&#10;QEAAiKQRVroSD/r5+RmcB6h69eqYP3++wabyjRs3cn7NwsLCVI6zZMkS3u8lIkLFihURExOjcTzy&#10;1APiTJo2barzWqxdu1bp/+Pi4lC3bl0QSaOS8t4T79+/x4sXL7S2uW7dOri6umrt28KFC+XbR0VF&#10;wdnZGfb29hodjWNiYuDu7g5XV1e9nJHzIrPg2NraIjw83OD9dXH//n14eHhYVMHRVJ/OWKKjoxUj&#10;XqNI6o/JYHx1OBPRLSJpToYrV65w+qClp6fni6zINjY2mDVrFj59+sT5hGgpcnNzcfLkSdSqVUuv&#10;c9a38rmMRYsWgYgQGBiIu3fv6r1fTk4OZxFXNjY2WLx4scZjbdmyhVcfnQoVKuD169d6jcu0adM4&#10;PbaumlBHjx7F6NGj5f9/9epVlCxZUq6Y/fHHHxgwYADatGmDnj17Ys2aNbh+/bpWn7z169frHG93&#10;d3e5BeLx48fw9vaGjY0N9uzZo7bNJ0+eICgoCNbW1kaVmjlw4IA8DLpr1656LbVLJBK8e/cOkZGR&#10;uHv3rtbMxxs3boSTk5PF7qmAgAC8ffvW4HHQRmJiomLUWxJJE8IyGF8tvvQ54qp8+fJGLVtoQywW&#10;W8RJVR9p2rSp0QnPDCEzMxORkZE4dOgQNmzYgNWrVyvJvn37cOzYMdy+fRuvXr0y2HoiK8yp63xl&#10;ywf68Pr1a3mIqbOzM44dO6b3vs+ePeMkj8i8efN0HmvPnj28LF15eHjg9u3bBl2nZcuWcaaUaVNy&#10;srOzUbVqVXkE07///quytNSoUSMsXLhQaxK9vKSlpeGvv/7Cr7/+ivHjxyM4OBj9+vVD/fr15VFQ&#10;TZo0ASDNl+Pp6QmBQKDigAz8f9JBmV+QMQqOzIIjOyd1vjgxMTHYt28f5s2bh5CQEMyePRvz58/H&#10;kSNHdCYGDAsLs+g95eXlhfj4eIPHQRdt2rSRHUNERA15easwGPmM+iR9IFCvXj2DLAD6kJycnG/y&#10;q7i7u2PZsmVmy6uxfPlyg9PACwQCFClSBKVLl0b16tXx7bffolu3bhgxYgSWLFmCkydPIjo6Wili&#10;TCQSYdu2bVrN6lZWVlixYoXefZdFwxARChUqhNDQUL3HSVN9IX3Pf9SoUXof6+zZsyZVhDdUihUr&#10;pjY8WhebN2/mTCHTpuT8888/ICJERkZiyZIlsLOzg62tLTp27Ijdu3ebxQFflgXYyckJP/zwAwoX&#10;LgwbGxts3LhRabuoqCgMHjwYNWrUwKxZs3D79m2jnr0LFy4oXfNatWph4cKFGDhwIJo3b45q1aqh&#10;Vq1aGD58OMLCwnD37l2DlmxTU1MtFkVFJF1S1rVUaCi5ubkYMWKE4nGGWP5VwmDkX34gomwi6VIH&#10;10qApSMVdEmnTp04zxMk4+rVq2jbtq1Z+l2kSBE0btwYo0ePxuzZs7Fx40b06NFD4/ZCoVDlxaOJ&#10;7Oxs+Pr6Ku0/Y8YMvZTeV69eGX1OQ4cONVixvnLlCpydnc1+nzg5OeHEiRMG3wP79u3jNIFc9+7d&#10;1R5HJBLJFd2pU6eCiNCsWTOzJ8VUzLYtuy8V/frCw8MxZMgQhISEGFXwUywW48aNG9iwYQN++eUX&#10;lSUkoVCI5s2bY9q0adi3b5/JtegyMzMtlu/I09OTcwUHABYsWKBoOZxtkbcGg1GAEJA0xBBEhHHj&#10;xnH+EOYniw6RNDfHxIkTzbaE9fTpU2zevBlt27ZF8eLFzXYe1tbWajPEysTGxgYrV67US3GNiIhQ&#10;cmyWJWLTJyvugAEDjOr/xo0bjVKqHz9+DE9PT7ONq62trUHLdjLCw8M59+uYP3++2mONHz9evo2L&#10;iwt27NjBeUoIRT59+oRx48YpVfju3r07nj17ho8fPyI0NBTjx4/HmTNntPr75Obm4s2bN7h58yY2&#10;btyIMWPGoHPnzggKCoKXl5eSBczR0RE1atTAlClTsG/fPkRGRnIeap2VlaW3v5spYg4LDgBs2LBB&#10;ccz+/TyfMxgMNayhzw+kurV1U8lvFh0iQsmSJbFq1Sqzl0WIi4vD7t27MX/+fEyaNAk//vgjOnTo&#10;gKCgIAQGBsLLywuenp7w9PRE+fLlERgYiAYNGqB9+/YYNGgQxowZg6lTp2L+/PlYtWoVTpw4gSdP&#10;nmD79u06fXRsbGzw+++/69XP0NBQlf1//vlnnfsZW8jQxsYGf/zxh1FjGh0dbZZlBhsbG2zYsMHg&#10;/ty4cYNTC5OPjw8WLlyo1lLx9OlTubWoWbNmBvnbGMPz58/RpEkTpf65uLigffv2aNu2LZydnZWs&#10;hrm5uXj48CEOHTqEP//8E7/++iv69++PmjVrws7OTq/zr127tkXyXeXJJ2MWMZcF5/Lly4ofJpeJ&#10;RVIxGFqxJ6Kj9Hmi15SO3RTym0VHJqVLl8Zvv/0mzzScn8nOzsaOHTsQGBhokHNrv3799MqK/NNP&#10;Pym1KxAI8PPPP2u16EgkEri7uxs19gKBALNmzTLKH+zt27ecf4Vry7KriaioKKPPP69YW1tjy5Yt&#10;GhXv5ORkNGnSBEKh0Kw+ZoA0Z8yoUaN0pi4gki5beXp6yvPgaBM7OzuUK1cO/fr1w7p163DmzBns&#10;2LEDXbt2VRpHBwcHdO3aFVFRUZyf24cPHxASEmJ2Z3ZzWXCuXbumqFQ/ICJvHt4ZDEaBQ0hE4fR5&#10;guGiKGBeRCIR2rVrly/T9js4OOCnn37CkSNH8lUdLLFYjCtXrmD27Nkm5fGoVasWbt26pfVYWVlZ&#10;avO9jBgxQusLVZaV2VgZNGiQUaVGUlNTOck4bGNjgwkTJhh8/OfPn8PPz4+zezAkJETjsU6ePImK&#10;FSsiICAAN2/e5Pw+y8jIwLVr17B27Vp07tzZYEf6vGJlZQUfHx80btwYgwcPxty5c3Hs2DGdfjSX&#10;L1/G7Nmz0blzZ5QrVw7W1tb4/vvvcfr0aZOsrjk5Obh16xZCQ0M5vWaapGbNmlpzKxlLZGQk/P39&#10;ZceJIqIyln1NMBgFG3ciekYkTUB38eJFzh/StLQ0dOzYkXelRpMIBAJUrVoVkyZN4rW6+dOnTzFr&#10;1iw0aNDA5BeOTIoVK6bTAiASidC7d2+VMZk1a5bG/bgowzBw4ECjHElTU1PRuXNnk449YcIEg5Ws&#10;5ORk1KhRg7P7ztnZGY8fP1Y5jlgsxvz58yEUCtGxY0dOLI45OTl4+/YtLl26hAULFqBr166oWrWq&#10;0ZYNoVCIMmXKoEWLFvjtt9+wa9cuXLt2DYmJiSb1MyUlBadPn8b06dMREBCAVq1aITw8XG//I4lE&#10;gnv37mHKlCmoX78+JykP9JHy5cubJUz89evXigpaMkkjZBkMhoH4kfQLAR4eHgYlidOX3Nxc9OnT&#10;h9NIFHOJt7c3xo4di40bN+L69etmcVhOTEzElStXsGnTJoSEhJg9rLVbt25a0+qLRCIMHTpUxeKm&#10;KafNmjVrOOlXly5djMrZlJuba1SmbYFAgF69ehm87JOYmIh69epxek2aN2+ucpynT5+iU6dOsLOz&#10;w9SpUw22ZEgkEty8eRObN2/G3Llz8dNPP+Hbb79F4cKFOXmR//nnnxZd5k1ISMCqVauwY8cOvHz5&#10;UuN2MTExmDVrlrzgpyWlYcOGJit36nj9+rVi7rEkImpu5vcAg/FFU5WI0oikTpDmcG7MzMzMF7Wu&#10;DBEbGxuUK1cOLVu2xI8//ogVK1bg7NmzePr0KZKSkrRaA9LT05GQkIAHDx7g5MmT8nwfTZs2hY+P&#10;j8UVPicnJ8ydOxcfP35U29+srCz89NNPSvvY2tqqdUw/evQoZ/1q1qwZEhISDL6fsrKyMGbMGIOO&#10;1bVrV4OXJsVisVl8y1auXKl0nPDwcJQrVw5CoRCrVq0yWBHLyclB3759zWq9EAqF6NGjh1mWZfQ5&#10;P3WIRCKVlAiWkoYNG5rlIygrK0uxbl0WEfXmesJncAsLcysYNCKi3UTkHhAQQPv376cyZcpwfpBp&#10;06bRkiVLKDMzk+/z5QRra2tyc3Mja2trIiISiUT0/v17nfu5uLhQ2bJlydvbm1xdXcnNzY0cHR1J&#10;KBSSjY20xp5EIqHMzEzKysqi9PR0Sk9Pp9TUVEpKSqKkpCR69+4dpaamEgC9+1u5cmWaPHkydejQ&#10;gYoWLar0GwCaP38+zZ49m0QiERERWVlZ0c6dO6lbt27y7W7evEm1a9fmbAzr1atHO3bsMOp+mzFj&#10;Bs2bN49ycnK0bteoUSM6efIkCYX6B6VkZmZS79696eDBg5ydKxFRjRo16Pr162Rra0sfP36k5cuX&#10;07Rp08jDw4PWrFlD3333ncFtPn78mCpVqsRpPzVRpEgR2rhxI3Xt2tUix9NGZmYmFS1alMRiscWO&#10;KRAIqFevXrRx40aD7id9SElJoeDgYNq9ezcR0SciGkVEGyx2cgzGF05zIhITSWvhmMMMm5ubiz//&#10;/LNALF1xLa6urhg2bBgOHjyIZ8+e6UxBr4309HQ8e/YMFy9exM6dOzFnzhy0a9cOZcuW1enTIxAI&#10;EBAQgLCwMLXWqIMHDyrlgHF2dlaqeh4eHs752FSsWNGoavISiQSLFy/W6l9Sr149o2oHDR8+nPPz&#10;LFu2LJ48eQJAWjyzRYsWEAgE8PLyMqqQpYyzZ89a9F62t7dX61PEB40bN7bouQ8aNIjzjPGAdG5U&#10;sBrmEtEv5pjkGYyvnWb0eekqICDALA51AHDkyBGLFsnjSwQCAWrWrInjx4+bZWJUh1gsxosXLxAW&#10;FoZRo0ahUaNG8ppVecXd3R0LFixQWYJISEjAt99+K9/OyckJDx48AABs377dLGPl5uZm9It+x44d&#10;au+nypUra1yi0zZ+o0eP5vz87OzsEBUVBYlEgm3btsmTR9asWdPk56xnz54Wv7dLlSqFY8eO4cqV&#10;K9i4cSO++eYb/PTTT2YNdVdH+/btLXK+dnZ2WLBggVnOLy0tTbHQcS4RjSC2CsJgmI0hRCQhkoYi&#10;K9ZT4pJTp07plWujoIqVlRXmzp2LDx8+mHue14pEIsGbN29w6tQphIaGomnTpirJ7EqWLIkhQ4bg&#10;4cOH8kk8LS0NI0eOlFvdqlSpgqSkJEyfPt1sY1aiRAncu3fPqPPctm2bUu0jX19fo6wNixcv1juR&#10;nSHSp08fZGZm4tdff5VbnsqXLy+37Ki7bs+ePcPmzZuxZcsWPH36VEVR/vTpE5YsWYJChQqhUqVK&#10;mDVrFlasWKF3mH/hwoUxdOhQhIWF4cKFC7h06RL+97//GX3+AoHAYJ++9+/fIyoqyijfrLdv31qk&#10;VaLKewAAI7JJREFUxpmNjQ1WrFhhNgtOr169ZI7/EiJaQUzBYTDMTmciyiAyr0Xn2bNnFsljwYd0&#10;797d5Ho75uTly5fYsGEDunfvjkqVKsmrTnt5eWHGjBm4cuUKsrKycOXKFZQrVw5EhAoVKqBRo0Zm&#10;HTehUIg9e/YYdU6XL1+Gh4cH3N3dDVZwJBIJQkNDzZbXaeDAgUq5j/z8/JSiyyQSCR49eoTNmzfj&#10;u+++U/sBYG1tjRIlSqB8+fIoW7Ys7O3t0aFDB7mVTUZOTo5SNe+8Uq5cOWzfvl1tBFdKSopaZ15n&#10;Z2fUqlVLZxTT3r179RrvjIwMVKtWTWm8v//+eyQnJ+u1/7t379CwYUOzP8fFixc3qraZPuSx4EiI&#10;aDIRWVlojmcwvnqG0WeLTosWLcxm0YmJiUFgYCDvSok5pEGDBrh8+bJZxo3ryfbixYv43//+h7p1&#10;68LW1hY2NjaoXbs2xo4di8OHD6NTp04WGzcnJyccPHjQqHO5dOmSUTmf9u3bZ7ElVC8vL9y5cwcS&#10;iQRPnz7FnDlz8O233xp0/KJFi+Lff/9Vm7VZIpGoLT1hbW2N6dOna7WanDlzRsnHqXz58li7di2e&#10;PHkCiUSCJ0+eaO3XxIkT9Rrvc+fOqd2/d+/eOi0mN27cQJUqVcx+nUqWLGmSr5Q21FhwVhJTcBgM&#10;i9OZLGDREYlE+OGHH/JldmRTRSAQoH///ryE3hpLVlYWrl27hrFjxyIoKAiFChWCnZ2d2VPj5x23&#10;0NBQi5zvrl27LHpu/fr1Q5cuXVC0aFGj9u/SpYvWj45Lly6p7NOqVSuNS2MyPnz4AH9/fwgEArRo&#10;0QLnzp1T2SYyMlJr39zc3PQK1VeXbVsmLVq0wI0bN+SW0Pfv3+P27dtYt24dAgICLHKNmjRpYrZa&#10;YcyCw2DkL/qQ1BkO33zzjdbEXKaQnZ2NP/74g3elxFyirRAjF+Tk5ODevXs4dOgQtm7ditWrV2uU&#10;Xbt24fDhw7h69SoeP36sNd9HdnY2bt68iVWrVqFfv36wt7e32JjZ2dnpXXTUWNLS0jjNZmxuGT16&#10;NDIzM7XeB4pWNzc3N/z111867zuxWIwff/wRVatWxc6dOzVaUwYPHqyzj+PGjdPqoPvgwQOdNcDs&#10;7e1RqVIlBAYGoly5cmbxk9Ik/fv3N5vlWiQSoUePHooWnIXEFBwGg3d+oM8WHXMVopOxa9cuTqs8&#10;5zepUKECDh8+bFT9Jl3Ex8djzJgxRtW9sra2hqurK0qXLo1q1arhu+++w5gxYxAaGoqwsDCcPn0a&#10;9+7dw9OnT3Hs2DH069cPvr6+FrG+7d6922z3GyAtgshV4U1TxN3dHX379sXFixeRnp6ukl164MCB&#10;Os/l4MGDsLa2hlAoRLdu3RAXF6fXGOzYsQOzZ8/Gp0+fNG6zc+dOpestFApRoUIFlC1bVqmfNjY2&#10;mDhxotrItoyMDNSpU4f3sdb0DMyfP99skZB5ChczCw6DkY+wIqJeRCQiIlSvXt2ovCb6cu7cOcXC&#10;dF+c2NnZoV27dmapFwYAsbGxWLVqFbp06cKpEmJnZwdPT0/UqFEDbdu2RZcuXRAUFCQPhzaHjBs3&#10;ziLh9xEREahYsSIv90P16tWxYsUKFSvp4cOH5dsMGjRILytg3759MWzYMPz3338GjZuuvE1ZWVlo&#10;164devbsiTlz5mDnzp24d+8e0tPTERcXp/a8GjRogNDQUPlH0eXLl9G6dWvenz914ubmhk2bNpkt&#10;BD4tLQ2tWrWSHU9MRHOIKTgMRr6jI33Oo+Ph4aGz0rUpvH//XilXy5co1tbW6NGjB+7cuWO2cUxM&#10;TMSuXbvw/fffo3r16mYJuXV0dDTLMla/fv0MPt+3b99i586dRr2sYmNjUalSJYtce4FAgEaNGmHf&#10;vn1qnYcBoFu3brCxscEvv/xitvuDC/755x/enyVTxM/PT6e/kinExsaibt26suPlEtEEYmHiDEa+&#10;REBELYkolUiai8Rc1ghA6gg5efLkL9IhWVGcnJwwbNgwo3PE6EtmZiYiIyNx5MgR/P333/jtt98w&#10;cuRIdOzYEQEBAfD09FRRgpycnODp6YlatWqhbdu2CA4OxpQpU7Bo0SJs27YNZ86cwbVr11C5cmVO&#10;x6Rjx44G+y+JRCK0adNGHkVkjAUoJiZGsXaQWRTb/v37Y+fOnTqXLLdv347jx49rVIKMQSwWIzw8&#10;HOvWrTMqN01eYmNjeasfxYV8//33Zg0KiI2NRVBQkOx4IiIaR0zBYTDyPQ2I6C2R1EHw/PnzZpsk&#10;AGDLli1a8358KWJjY4O+fftqrRqeHwkNDeV0HJo0aWKwgpKWlobOnTvL2xAIBAgODjZK0UlLS0PT&#10;pk05PaeqVavi33//NaryuilkZ2fj0aNH2Lp1K7p16wYPDw+MGDFCq++NviQkJKBChQq8PzfGiL29&#10;PX799VdOFci8PH/+XDGvUBYR9bX0RM1gMIzHh4iiiaQOiCtWrDDrZP3ixQuL5MbIL9K0aVPs27fP&#10;rGPKBRcuXOC0Flm9evUMtuBIJBL06dNHbXs//PCDwdXHAalViMsK5IGBgejZsydGjRqFyZMnY+7c&#10;uVi6dCn++ecfnDx5EpGRkXj37h0n1+Tdu3dYu3YthgwZouRQHRAQgKioKM6u/bNnzzBkyJACV4vO&#10;1dXV7Pmrzp07pxhAkUxEjS06OzMYDE4oT0T3iKRlDFatWmVWJ9HMzEx8//33BW5SNUUqVqyIjRs3&#10;cvYC5JIrV65wGpVUoUIFreHsmggJCdHabps2bYwK3ReLxejXr59Fr7dAIECRIkXg4eEBf39/1KxZ&#10;Ey1btkTv3r0xZswYzJkzB2vWrMH27duxf/9+nDx5EhcuXMCBAwcwbtw4+Pn5ybNXy8TOzg5Tp07V&#10;GnpuCpcvX9ZZGDa/SMOGDc2es+r06dOKiR3fEdG3FpiLGQyGmXAkohv0eRL58ccfzV6k759//rFI&#10;zZr8JFZWVhgwYABOnjxp1rHVl4MHD3J6Dfz8/PQOd1ZE39xK33zzjVHJLCUSickFOwMCAjB48GB0&#10;7twZ7du3R/v27dGwYUMEBgbC399frS8Ul1KqVCn069cPISEhmDt3LlasWIHjx4/j4cOHOqOq9KVk&#10;yZK8PyPaxNbWFpMmTTL7c7F8+XLF48YRkZ/ZZl4Gg2ExnIloN31+uAcMGGDUF7kh3Lx5E9WrV+d9&#10;8uRDfH19MW/ePNy5c8di1c1lJCcnKxWZ5EJKlChhVPr8VatWGXScqlWrGu1sO3v2bKPPb9myZXof&#10;JyMjA6mpqYiPj8fz58/x+PFjRERE4OTJk/j333+xePFi9OvXD1WqVFGx2Nja2qJZs2bo0KEDmjRp&#10;gtq1a6NSpUooXbo0ihcvrrZshEAggIuLC8qUKYOgoCD06tUL06ZNw4YNG3D48GHcuHED8fHxOpP7&#10;5WfrqoeHh9mXfsViMebMmaM4DneJyNtC8y+DwbAQa+jzxFKtWjUkJSWZfWIZPXr0Fx99pU28vLww&#10;duxYHD161KwKj0gkwpIlS1CsWDFO++/s7GyUo/W+fftUXvL6iK+vr9E5ntasWWPUvVa2bFlcv36d&#10;82sSFxeHRYsWKUWDubm5Yfbs2VotNCKRCHFxcYiOjkZERIRciTp06JCSXLhwATdv3tRaNFMikehd&#10;9ZwPadeundmXenNzc/PWdjtHRE4WnHcZDIaFsCaiX4goh0jqT3L//n2zTjASiQT79++Hm5sb7xMq&#10;3+Lk5IRmzZphyZIlOHfuHGJjY01aOnz//j3Onj2LMWPGmCULtZOTEw4dOmRwv44ePWqSD0jx4sUN&#10;rlIuY8WKFUYdu27duvI2xGIxpw7AAPDq1SvMnj0bderUgZ2dHXx8fLBp0ya1WYe5xBQLlznF3t4e&#10;CxYsMPvSeWJiIpo3b6547M1EZGepCZfBYPBDL/qcS8fZ2RlHjx4160QDSEsadO3alffJNb+Ji4sL&#10;WrZsifHjx2PevHlYt24dDh48KP+Cl8nZs2exdetWzJ8/H6NHj0bNmjXN2i8rKyujlhCuXLnCSbVw&#10;V1dXo3M8nTlzBkKh0OBjhoaGIjMzEzNmzEBgYKBKuxKJhBNrXFJSEhYtWoQ6deqgbNmy2LBhA+fP&#10;m0QiwZQpU3i/v9VJrVq1zJ5zCpAWK/Xz85MdV0JE08w9sTIYjPxDZSJ6TUQoVKgQZs+ebfavKolE&#10;gg0bNnC+pMKEW7Gzs8PmzZsNvr4XL140unK3OjHWkgRIQ+ddXFyMPnZAQIBSe7m5uejQoQM8PDyQ&#10;mJjI2TMRHR2N1atXo2/fvti8eTMnz+Dt27dRv3593u+jvGJra4uZM2eaLYpMkb179yoq25lE1I77&#10;KZTBYOR3ShNRBH2ehAYNGmRUzhJDefPmDZo0acL7pMtEvSxdutTgaxodHW1U4VFdIhQKsWPHDqPu&#10;s7t37xodQu/l5aXU1qRJk+S/HT9+3CzPxZMnT7B//36jSxjcuXMH/fv35/3+USf+/v64efOmWcYt&#10;L3/88Yeib1YCEdXmdtpkMBgFCWci2kpScy5q1qxp9jwVgLSg4L///ovChQvzPgEzkYpAIMDEiRMN&#10;tibExsbCx8fHbP2ysbHB0qVLjcp+e+TIEaOP++eff+L06dNo3769UrQa1/46ecnNzdXrGnz8+BH7&#10;9u3D4MGDUbVqVd7vH03Xbu7cuUhPTzfrmAHSTNh5lsQvEYugYjAYJK3VMoU+Tw4lS5a0WOmC58+f&#10;c56in4lx8vPPPxvsc5KamoratWtbRAGbO3euwX0rW7Ysp/1wc3OzeFoATXTv3p33e0ablCtXDlev&#10;XrXIWLx8+TLvfbiLWBVxBoORh7ZE9IZIukwwb948i0xQubm52Lp1q1mWO5joJzVq1DD45f3hwwfU&#10;qlXLov0cO3aszsKZAJCSksJ5UVIiwtSpU3UeWywWY9iwYcjJyTHrc8NlWQsuRSgUYv78+UZlsTaG&#10;PXv2KEZvZhHRCGIKDoPB0EAVIrpMnyesPn364PXr1xaZrN68eYPBgwezJSyeZOHChXoXhkxLS0PH&#10;jh156Wf//v21vkCTkpIQGBjI+XGtrKxw5swZnWOzf/9+EBHevHljtmclIyMDNWrU4P2eURRra2t0&#10;6tQJd+7cMdt5570Hp0yZAjs7O1kfnhJRG+6mQgaD8aXiTEQ76PPkVaFCBTx8+NAiE5dEIkF4eDjK&#10;ly/P+6T9tYmNjQ2GDx+u0x9ELBbzpuDIpEuXLmotT1lZWWjdurVZjunm5qaXv1qbNm1ARAZFEV2/&#10;fh0hISF6J8Zbt26dUckWzSXFihXDpk2bzFo1XJE3b97Ix/mzXCZWooHBYBjIWPqcT0coFOLvv/+2&#10;2CSWmZmJuXPn5vuaO1+iDB8+XGPZD7FYjBEjRvDeRyJCy5YtlawlIpHIrMqXh4eHzvpdUVFREAqF&#10;KFGihN73ukgkkjsOOzk5Ydq0aRqVnU+fPmHNmjWclu0wRQoXLozg4GCtWZe5RCKR4OjRo/D09JT1&#10;QUREK4nIlpspj8FgfG3UJ6IYIqm5vm/fvhaJlJARHR2Njh07ftWlIfiQ3r17q/i+SCQShISE5Ktr&#10;Ubt2baSmpiI3NxejRo0y67GEQqHWJHa5ublyK1LNmjX1vsfDwsJUjuXv748pU6bgyZMnSE1NRVJS&#10;Eo4fP45mzZrlGwWnTp06OH/+vMXmgtzcXEybNk1xOTuNpIlNrU2e5RgMxldNcZIW+Mwlkjqpnjt3&#10;zmKTGyANBa5Xr16+esF+6fLdd98p+WPNmzeP9z6pk+rVqyMkJMQix1qyZIna+1MikWDWrFny7dRl&#10;TFZHRkZGvkzcp00qVqyI5cuXmz15qCKRkZF560+dJ6IaRs1mDAaDoQYbIvqJiMREBAcHByxbtsyi&#10;E11GRgZWrVplljpNTNRLo0aNkJKSkq+WSPgUV1dX/Pfff0r3fUJCAvr3769U6dvPz0+vezosLCxf&#10;+dZoE6FQiIkTJ3Ka8VkXEokEx48fR4kSJWT9yCWiFURU2LhpjMFgMLTjR0R3SOGLNTo62mKTnkzZ&#10;mTJlClxdXXmf+L8GKVq0qGIEy1cvAoEA3t7eCAwMhK+vr5Jyoyi6lIHo6GhOy2CYSxwcHNC7d2+z&#10;VwvPS3JyMrp166ZovY0jomZGzFkMBoNhEG5EtJE+Z0n28vJCWFiYRa06APDw4UN06tSJLWExyZcy&#10;ePBgbNiwQW2plOfPn+e7EPC8IhAIUKNGDVy+fNnsOX/ycunSpbzjc4aIKho4TzEYDIZJdCCiWPo8&#10;EXXr1g2xsbEWnQwB4NmzZ+jYsSNsbW15fzEwYZJXVq1aJb9X09LSsHnz5nxtwbG2tkZQUBAuX75s&#10;8Q+XlJQUTJ48WfHDJYWIQkialZ3BYDAsjg8RhdPnCbJ8+fJ6JUzjmpycHJw6dcriGXiZMNElbm5u&#10;6Nu3L/r27YuqVavma8ujl5cXduzYYbFsxYpER0ejQYMGiv15RkSBBs9IDAaDwTECIupLRIlEUjN3&#10;3759ER8fb/GJUuao2Lhx43z9MmHCJL+IQCBA5cqVsXHjRr1KZnBNRkYGpk6dquj39YmIphKR0PCp&#10;iMFgMMxHVSK6Qp8nz/Lly+PEiRMWnzQBaebbsLAws9QvYsLkSxF3d3csW7ZMY/JHc3P//n00adJE&#10;sU/PiOg7YyYfBoPBsAQ2RDSMiBKIpAkEO3XqpDNTrLmQWXaaN2+uMQqGCZOvSQQCAQICAniz3ABS&#10;36SQkBDFtATpRPQ/IrI3fuphMBgMy1GdiPbQ54m1XLlyWLx4MS8TKiAtR3DkyBH06tWL95cMEyZ8&#10;SYMGDbBjxw61EV+WYv/+/ahdu7Ziv24Q0bfEnIsZDEYBQ0BEA0ma3wJEhGbNmiEiIoK3CRYAbt++&#10;jb59+8Le3p73lw4TJuYWKysrtGzZEidPnrR4tJQiL1++zJs0MZ2IphPzvWEwGAUcXyLaTp/z6jg7&#10;O2PatGlISUnhVdm5fv06Zs6cCScnJ95fREyYcC1WVlYYMWIETp8+rbZiu6XIycnB0qVLUbp0acX+&#10;nSeietxMLwwGg8E/ApJmK42mzxOdp6cnjhw5guzsbF6VnQ8fPmDx4sWoVKkSi8hiUuDF29sb48eP&#10;x9u3b3l9rgDph0SepakEIhpKbGmKwWB8oZQgoslElE1EsLOzQ9euXfHgwQO+52OkpqZi9+7d6NKl&#10;C6vTxKTAScOGDbFmzRq8efOG70cJCQkJGDVqFBwdHRX7uIqI/DmeTxgMBiNfUpGI9tHnJSw+iv9p&#10;48WLFxg9enReEzsTJvlKXFxc8MMPP/Du5yZDQxHdCCJqbI5JhMFgMPI7rYnoESlM2osXL+bVQTIv&#10;e/fuRdu2bXl/oTFhIpPatWtj1apVvIWAq+PgwYPw8fFR7GcKEQ0mtjTFYDC+chyIaCZ9zphMRKhe&#10;vTqOHDmSr5Sdly9fIiQkBBUrVuT9Jcfk6xMvLy/8+OOPiIiIyFfPxe3bt9GyZUtFfzYREa0jouLm&#10;nDQYDAajoOFORGvos78OkTSvx61bt/iex1W4fPkyRo8ezSKzmJhV7Ozs0KtXLxw5coTXCCl1xMbG&#10;ok+fPnn7fJiIKpt/qmAwGIyCSyBJi36KiaShsP369cPTp0/5ntdVyMjIwNatW9G2bVum8DDhRGxt&#10;bdGkSRMsXLgQycnJfN/iKiQkJGD69Ol580zdIaIuFpshGAwG4wvgW5I6Lcon08GDByMhIYHveV4t&#10;WVlZ2Lp1K7p06cJKSDAxSAQCAb755husWLECSUlJfN/Kavn48SNmz54NoVCo2PdXRNTfwvMCg8Fg&#10;fDHYEFFHInpInydWR0dHDB48GK9eveJ73tdIUlISjh07hoEDB6JYsWK8v0SZ5D9xcHBAx44dsWPH&#10;jnx9L6ekpGDmzJkoXry4Yv8TiOhHInLmY1JgMBiMLw1rIhpFCiUirKysMGXKlHxr2ZEhkUhw9OhR&#10;jB07FiVLluT95cqEPylSpAj69++P7du3IzMzk+9bUysfP37EihUr8oaDZxDRLCJy4W8qYDAYjC8X&#10;ByIaQp+rnBMVDMuODLFYjMjISPz9999o1aoVq5/1hYuNjQ1q166N//3vf7h69SpEIhHft6BONFhu&#10;MklaZ6oE3xMAg8FgfA0IiWgSEaWSgmVnxIgRiI2N5fs9oTcikQiHDh3C2LFjUbZsWd5fykxMF3d3&#10;dwwdOhSbNm3Chw8f+L7F9CYlJQV//PEHHBwcFM8nh4j+R0QefD/wDAaD8TXiQtJK56/o88Qs83W4&#10;efNmvsonog8vX77EkSNHMGHCBFStWpWVl8jnIhAI4OPjg2HDhmHXrl2IiopCTk4O37eRQTx//hzB&#10;wcFwdXVVPLc0IppARN58P+AMBoPBILIlomAiiieFF1CrVq3w33//8f0eMZq0tDTs2rULkyZNQp06&#10;dVgB0XwgFSpUwOjRo7Fu3bp87w+mjfv372PQoEF5IwFFRPQrERXj+4FmMLiApdtmfGnYEVEHkhYB&#10;rU1EJBAIqGrVqjRs2DAaNGgQOTo68t1Ho/n48SM9efKEoqOj6eLFi3Tx4kV68uQJZWZm8t21Lw47&#10;OzsqU6YMNWjQgBo2bEiVKlUif39/cnNz47trRpOTk0P79++n5cuX04ULF0gikch+ekVEs4loNxG9&#10;57ufDAZXMCWH8SXzHUmXstoQUREiIhcXFxo/fjy1bNmSgoKCSCD4Mh6BiIgIunz5MsXExFBMTAy9&#10;fPmSXr58SSkpKQSA7+7la4oUKULe3t5UtmxZKlWqFPn5+VGNGjWocePGZGtry3f3OOHJkyd07Ngx&#10;Wr58OT19+lT2509EdJGIthBRGEmTbzIYXxRfxgzPYGgngKQRWQOIyImISCgUUps2bSg4OJhat279&#10;xSg7MnJycuj169f06tUriouLo4cPH9KNGzcoOjqa3r59SxkZGXx30eIUKlSI3N3dqVy5clSzZk2q&#10;WbMmeXl5kbe3N3l7e5NQKOS7i5xz9+5dWrx4MR06dIjev5cbaLKI6BgRLSKiqyR1LmYwvki+rJmd&#10;wdBOCZImMOtBRNVImnuHqlatSoMHD6bvvvuOKlSo8MUpPOqIj4+nGzduUExMDCUkJFBycjIlJCRQ&#10;amoqvXv3jlJTU+n9+/f06dMnvruqE1tbWypSpAgVK1aMihcvTkWLFiV3d3dyd3cnNzc3KlWqFAUG&#10;BpK/vz/fXbUIcXFxdPLkSdq6dSuFh4cr/vSMiA4S0d9EFM13PxkMS/Dlz+YMhiqORNSIpH47DUia&#10;VZmcnZ2pefPm9NNPP1GDBg2+mKUKQ8nMzJQrOampqZSamkrp6emUnJxM8fHx9PbtW0pMTKSEhAT6&#10;+PEjZWVlkUgkIpFIRDk5OZSZmUm5ubkGH1cgEFDhwoXl/y1UqBAVKlSIHBwcqESJEuTm5kYlS5Yk&#10;T09PKlasGDk7O5OzszO5uLjIlRwnJye+h48XAFBkZCQtXbqUjhw5Qm/fvlX8OZKIFhDRUSJK4buv&#10;DIYlYUoO42vHn4hGElFLIqoi+6Ofnx8NGjSImjVrRnXq1CFra2u++1kgiY+P17mNm5sb2dnZ8d3V&#10;AsnDhw/p1KlT9O+//9KVK1cUf4oj6ZLUZpL63TAYXyVMyWEwpDgTUQuShqE3o89LWUKhkIKCgqhv&#10;377Uo0cPKlq0KN/9ZHzlfPr0iY4dO0abNm2i8PBwSk9PV/z5PhEtJqKTJE2nwGB81TAlh8FQxYWk&#10;lZV7E1FNkoalk7W1NdWvX59+/PFHatGiBZUqVYrvfjK+EpKTk+nixYu0fv16OnPmjGLKAJC0eO1h&#10;IvqLmGLDYCjBlBwGQzN2RBREUmXnB1KouFyiRAlq0KABDR48mJo3b/5FRuYw+EUikdCVK1do06ZN&#10;dObMGYqJiVFMB/CJpMtR64joPBF95Lu/DEZ+hCk5DIZ+WJFU4RlBRE2IyEf2g52dHdWtW5eGDBlC&#10;33zzDZUrV+6riNBicE9cXBzdvHmT1q9fr24pKomkCs1Wkio4WXz3l8HI77CZmMEwnOJE1JikS1qt&#10;SFoslIiIihYtSvXq1aNOnTpRp06dyMOD1TVkaOfDhw908uRJ2r17N124cIHevHmj+HMOEV0norVE&#10;dIGkYeAMBkNPmJLDYJiGHRF9Q9LMyg2JqJzij6VLl6aOHTtS+/btKSAggEqWLMl3fxk88+HDB7pz&#10;5w6dO3eOwsLCKCoqSrG8AhFRAkkVmt0k9bX5+jI3MhgcwZQcBoM7XElaL6seEXUlaaZlIpLmgPH0&#10;9KTatWtTQEAAtWvXjgIDA1lo+lfCkydP6MCBA3Tz5k26ffs2PX36NK9i85KI9pB0OeomEb3mu88M&#10;xpcAU3IYDPMgICIvIupGRK2JKJCI3BU3cHV1pSZNmtB3331HtWvXpgoVKpCDgwPf/WaYSE5ODkVH&#10;R9Pdu3fpxIkTdOrUKYqLi8u7WRoR3SGi/0hqsXlI0kgpBoPBIUzJYTAsgw9JLTu1SOrHU1/xRzs7&#10;O6pQoQJVrVqVKlasSI0aNaKGDRt+tVmXCxo3b96k8PBwevDgAT148IAePnyorj5YNBHtJaK7RHSL&#10;iJ4SkeGpoRkMht4wJYfB4Ad3kvrydCOiykRUlT7n45Hh6OhIlSpVopYtW1LdunWpQoUKVKZMGRau&#10;ziM5OTkUGxsrt9QcPXqU7t27p1j8UoaEiJ4Q0QOSRkKdIqJXxKw1DIZFYUoOg8E/diRVciqStHBo&#10;I5IqQErPp6OjI5UrV478/f3J19eXypcvT9988w1VrlyZ7/5/sbx+/ZrOnTtHjx8/pqdPn9Lz588p&#10;OjpanVJDRBRF0vpQ94noMUlrRqUbcDgGg8ExTMlhMPInRUhaS+s7kmZdrkhEZehzMVFFnJycyNfX&#10;l+rWrUtBQUFUunRpKl26NJUqVYocHR35Po98z6dPnyg+Pp5iY2Pl1dmvXbtGUVFR9P79e8UEfDIk&#10;JM0sHEXSpaeTRBRBRMl8nwuDwVCGKTkMRsHBgaT5eWoTUXkiak5Entp28PHxoaCgICpbtix5enqS&#10;v78/BQQEkJeXF9/nYnFSUlIoMjKS7t27RwkJCRQTE0N3796l+/fv69r1PUmjnu6SdPnpDDGFhsEo&#10;EDAlh8Eo2BQjqcLTkKSOzWVIGtVVitRYfWTY29tTyZIlqXjx4lSlShXy8/OjMmXKkLOzM7m4uJCL&#10;iwu5urqSs7NzvvYBEovF9OHDB0pNTaXk5GRKTU2l9+/fU1xcHD179owiIyPpzZs39O7dO0pLS9PW&#10;FEhqnXlDRC9Iutx0jogeff4b86VhMAogTMlhML5MbEiq9NQgotJE5E1E1Um6BGaQ1mJvb0/e3t5U&#10;okQJKlWqFLm4uJCDgwMVLlyYHBwcyNbWlhwcHKho0aLk4OBAhQoVIldXV/n+xYsXJxsb9fqWYnbf&#10;9PR0+vjxI4nFYkpMTKSsrCzKysqizMxMyszMpIyMDPrw4QPFxcVRQkICvXr1Spfioo5cki4z3SOi&#10;5yRVYO6QNNop09DGGAxG/oYpOQzG14UVEbmRNLqrAkmtQP4kTWToRkRFFf5biO/OGoCYiD4QUQpJ&#10;l5Lek7TWUyxJc9A8IalCk/h5WwaD8RXAlBwGg6GJoiRd+vIhohJE5EJSh2iHz+JIUoWoOEkjxEoQ&#10;kfXn/xpLCkkrbKeQtADlW5IqLx9IamnJ+CwfiCiOpEtMr0iqvDAYDIYSTMlhMBjmwoaI7PXY7hMx&#10;6wqDwWAwGAwGg8FgMBgMBoPBYDAYDAaDwWAwGAwGg8FgMBgMBoPBYDAYDAaDwWAwGAwGg8FgMBgM&#10;BoPBYDAYDAaDwWAwGAwGg8FgMBgMBoPBYDAYDAaDwWAwGAwGg8FgMBgMBoPBYDAYDAaDwWAwGAwG&#10;g8FgMBgMBoPBYDAYDAaDwWAwGAwGg8FgMBgMBoPBYDAYDAaDwWAwGAwGg8FgMBgMBoPBYDAYDAaD&#10;wWAwGAwGg8FgMBgMBoPBYDAYDAaDwWAwGAwGg8FgMBgMBoPBYDAYDAaDwWAwGAwGg8FgMBgMBoPB&#10;YDAYDAaDwWAwGAwGg8FgMBgMBoPBYDAYDAaDwWAwGAwGg8FgMBgMBoPBYDAYDAaDwWAwGAwGg8Fg&#10;MBgMBoPBYDAYDAaDwWAwGAwGg8FgMBgMBoPBYDAYDAaDwWAwGAwGg8FgMBgMBoPBYDAYDAaDwWAw&#10;GAwGg8FgMBgMBoPBYDAYDAaDwWAwGAwGg8FgMBgMBoPBYDAYDAaDwWAwGAwGg8FgMBgMBoPBYDAY&#10;DAaDwWAwGAwGg8FgMBgMBoPBYDAYjK+G/wNKglpfumqVRwAAABl0RVh0U29mdHdhcmUAQWRvYmUg&#10;SW1hZ2VSZWFkeXHJZTwAAAAASUVORK5CYII="/>
  <p:tag name="ISPRING_COMPANY_LOGO" val="ISPRING_PRESENTER_PHOTO_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C:\Users\bartloszewski3456\Desktop"/>
  <p:tag name="ISPRING_PRESENTATION_TITLE" val="Wzór szkolenia specjalistycznego szkoleni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eme">
  <a:themeElements>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fontScheme name="Theme">
      <a:majorFont>
        <a:latin typeface="Open Sans"/>
        <a:ea typeface=""/>
        <a:cs typeface=""/>
      </a:majorFont>
      <a:minorFont>
        <a:latin typeface="Segoe U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5A6B6BA-F5B7-4CD6-9B13-28A1F292DC3B}" vid="{176CAD3C-C2C7-44A1-9644-B35D67DE74D7}"/>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eme">
  <a:themeElements>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fontScheme name="Theme">
      <a:majorFont>
        <a:latin typeface="Open Sans"/>
        <a:ea typeface=""/>
        <a:cs typeface=""/>
      </a:majorFont>
      <a:minorFont>
        <a:latin typeface="Segoe U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5A6B6BA-F5B7-4CD6-9B13-28A1F292DC3B}" vid="{176CAD3C-C2C7-44A1-9644-B35D67DE74D7}"/>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8417b2fb-54a7-4fbc-b023-b6b37b7a623f" origin="userSelected">
  <element uid="d7220eed-17a6-431d-810c-83a0ddfed893" value=""/>
</sisl>
</file>

<file path=customXml/itemProps1.xml><?xml version="1.0" encoding="utf-8"?>
<ds:datastoreItem xmlns:ds="http://schemas.openxmlformats.org/officeDocument/2006/customXml" ds:itemID="{90487CE9-8C89-46DD-AF17-75C3431FFF03}">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13096</TotalTime>
  <Words>1708</Words>
  <Application>Microsoft Office PowerPoint</Application>
  <PresentationFormat>Pokaz na ekranie (4:3)</PresentationFormat>
  <Paragraphs>149</Paragraphs>
  <Slides>24</Slides>
  <Notes>3</Notes>
  <HiddenSlides>0</HiddenSlides>
  <MMClips>0</MMClips>
  <ScaleCrop>false</ScaleCrop>
  <HeadingPairs>
    <vt:vector size="6" baseType="variant">
      <vt:variant>
        <vt:lpstr>Używane czcionki</vt:lpstr>
      </vt:variant>
      <vt:variant>
        <vt:i4>6</vt:i4>
      </vt:variant>
      <vt:variant>
        <vt:lpstr>Motyw</vt:lpstr>
      </vt:variant>
      <vt:variant>
        <vt:i4>4</vt:i4>
      </vt:variant>
      <vt:variant>
        <vt:lpstr>Tytuły slajdów</vt:lpstr>
      </vt:variant>
      <vt:variant>
        <vt:i4>24</vt:i4>
      </vt:variant>
    </vt:vector>
  </HeadingPairs>
  <TitlesOfParts>
    <vt:vector size="34" baseType="lpstr">
      <vt:lpstr>Arial</vt:lpstr>
      <vt:lpstr>Calibri</vt:lpstr>
      <vt:lpstr>Calibri Light</vt:lpstr>
      <vt:lpstr>Open Sans</vt:lpstr>
      <vt:lpstr>Open Sans Semibold</vt:lpstr>
      <vt:lpstr>Segoe UI</vt:lpstr>
      <vt:lpstr>1_Theme</vt:lpstr>
      <vt:lpstr>1_Motyw pakietu Office</vt:lpstr>
      <vt:lpstr>Motyw pakietu Office</vt:lpstr>
      <vt:lpstr>2_Theme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Wzór szkolenia specjalistycznego szkolenie</dc:title>
  <dc:creator>Bartłoszewski Piotr</dc:creator>
  <cp:lastModifiedBy>Ald Bor</cp:lastModifiedBy>
  <cp:revision>689</cp:revision>
  <dcterms:created xsi:type="dcterms:W3CDTF">2019-03-05T11:48:37Z</dcterms:created>
  <dcterms:modified xsi:type="dcterms:W3CDTF">2022-04-08T15:39:12Z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8f96b901-88b6-43c0-96e7-0ef1c6ee8742</vt:lpwstr>
  </property>
  <property fmtid="{D5CDD505-2E9C-101B-9397-08002B2CF9AE}" pid="3" name="bjClsUserRVM">
    <vt:lpwstr>[]</vt:lpwstr>
  </property>
  <property fmtid="{D5CDD505-2E9C-101B-9397-08002B2CF9AE}" pid="4" name="bjSaver">
    <vt:lpwstr>RlZdqPwLq0riMgSvs8WHCGxW8dmU5LA3</vt:lpwstr>
  </property>
  <property fmtid="{D5CDD505-2E9C-101B-9397-08002B2CF9AE}" pid="5" name="bjDocumentLabelXML">
    <vt:lpwstr>&lt;?xml version="1.0" encoding="us-ascii"?&gt;&lt;sisl xmlns:xsi="http://www.w3.org/2001/XMLSchema-instance" xmlns:xsd="http://www.w3.org/2001/XMLSchema" sislVersion="0" policy="8417b2fb-54a7-4fbc-b023-b6b37b7a623f" origin="userSelected" xmlns="http://www.boldonj</vt:lpwstr>
  </property>
  <property fmtid="{D5CDD505-2E9C-101B-9397-08002B2CF9AE}" pid="6" name="bjDocumentLabelXML-0">
    <vt:lpwstr>ames.com/2008/01/sie/internal/label"&gt;&lt;element uid="d7220eed-17a6-431d-810c-83a0ddfed893" value="" /&gt;&lt;/sisl&gt;</vt:lpwstr>
  </property>
  <property fmtid="{D5CDD505-2E9C-101B-9397-08002B2CF9AE}" pid="7" name="bjDocumentSecurityLabel">
    <vt:lpwstr>[d7220eed-17a6-431d-810c-83a0ddfed893]</vt:lpwstr>
  </property>
  <property fmtid="{D5CDD505-2E9C-101B-9397-08002B2CF9AE}" pid="8" name="bjPortionMark">
    <vt:lpwstr>[JAW]</vt:lpwstr>
  </property>
</Properties>
</file>